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313" r:id="rId2"/>
    <p:sldId id="307" r:id="rId3"/>
    <p:sldId id="289" r:id="rId4"/>
    <p:sldId id="314" r:id="rId5"/>
    <p:sldId id="294" r:id="rId6"/>
    <p:sldId id="295" r:id="rId7"/>
    <p:sldId id="300" r:id="rId8"/>
    <p:sldId id="312" r:id="rId9"/>
    <p:sldId id="315" r:id="rId10"/>
    <p:sldId id="341" r:id="rId11"/>
    <p:sldId id="345" r:id="rId12"/>
    <p:sldId id="322" r:id="rId13"/>
    <p:sldId id="342" r:id="rId14"/>
    <p:sldId id="343" r:id="rId15"/>
    <p:sldId id="344" r:id="rId16"/>
    <p:sldId id="332" r:id="rId17"/>
    <p:sldId id="333" r:id="rId18"/>
    <p:sldId id="334" r:id="rId19"/>
    <p:sldId id="335" r:id="rId20"/>
    <p:sldId id="336" r:id="rId21"/>
    <p:sldId id="337" r:id="rId22"/>
    <p:sldId id="338" r:id="rId23"/>
    <p:sldId id="326" r:id="rId24"/>
    <p:sldId id="340" r:id="rId25"/>
    <p:sldId id="328" r:id="rId26"/>
  </p:sldIdLst>
  <p:sldSz cx="12192000" cy="6858000"/>
  <p:notesSz cx="6858000" cy="9144000"/>
  <p:embeddedFontLst>
    <p:embeddedFont>
      <p:font typeface="Open Sans" panose="020B0606030504020204" pitchFamily="3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Poppins Light" panose="00000400000000000000" pitchFamily="2" charset="0"/>
      <p:regular r:id="rId36"/>
      <p:italic r:id="rId37"/>
    </p:embeddedFont>
    <p:embeddedFont>
      <p:font typeface="Poppins SemiBold" panose="00000700000000000000" pitchFamily="2" charset="0"/>
      <p:regular r:id="rId38"/>
      <p:bold r:id="rId39"/>
      <p:italic r:id="rId40"/>
      <p:boldItalic r:id="rId41"/>
    </p:embeddedFont>
    <p:embeddedFont>
      <p:font typeface="Raleway" pitchFamily="2"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5CD"/>
    <a:srgbClr val="CA351D"/>
    <a:srgbClr val="FF6665"/>
    <a:srgbClr val="274F66"/>
    <a:srgbClr val="DC3C35"/>
    <a:srgbClr val="E38381"/>
    <a:srgbClr val="F94224"/>
    <a:srgbClr val="547387"/>
    <a:srgbClr val="698EA7"/>
    <a:srgbClr val="E93A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0322D-BE7D-4EA6-991F-C0F63AF8A03E}" v="2" dt="2024-12-22T09:49:14.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0" autoAdjust="0"/>
    <p:restoredTop sz="94660"/>
  </p:normalViewPr>
  <p:slideViewPr>
    <p:cSldViewPr snapToGrid="0">
      <p:cViewPr varScale="1">
        <p:scale>
          <a:sx n="82" d="100"/>
          <a:sy n="82" d="100"/>
        </p:scale>
        <p:origin x="58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KHANH TAI" userId="40f4f2c2-750a-420a-b208-327664517979" providerId="ADAL" clId="{B3C0322D-BE7D-4EA6-991F-C0F63AF8A03E}"/>
    <pc:docChg chg="custSel addSld delSld modSld">
      <pc:chgData name="TRAN KHANH TAI" userId="40f4f2c2-750a-420a-b208-327664517979" providerId="ADAL" clId="{B3C0322D-BE7D-4EA6-991F-C0F63AF8A03E}" dt="2024-12-22T09:49:14.440" v="82"/>
      <pc:docMkLst>
        <pc:docMk/>
      </pc:docMkLst>
      <pc:sldChg chg="modTransition">
        <pc:chgData name="TRAN KHANH TAI" userId="40f4f2c2-750a-420a-b208-327664517979" providerId="ADAL" clId="{B3C0322D-BE7D-4EA6-991F-C0F63AF8A03E}" dt="2024-12-22T09:49:14.440" v="82"/>
        <pc:sldMkLst>
          <pc:docMk/>
          <pc:sldMk cId="3701365023" sldId="289"/>
        </pc:sldMkLst>
      </pc:sldChg>
      <pc:sldChg chg="modTransition">
        <pc:chgData name="TRAN KHANH TAI" userId="40f4f2c2-750a-420a-b208-327664517979" providerId="ADAL" clId="{B3C0322D-BE7D-4EA6-991F-C0F63AF8A03E}" dt="2024-12-22T09:49:14.440" v="82"/>
        <pc:sldMkLst>
          <pc:docMk/>
          <pc:sldMk cId="1307517959" sldId="294"/>
        </pc:sldMkLst>
      </pc:sldChg>
      <pc:sldChg chg="modTransition">
        <pc:chgData name="TRAN KHANH TAI" userId="40f4f2c2-750a-420a-b208-327664517979" providerId="ADAL" clId="{B3C0322D-BE7D-4EA6-991F-C0F63AF8A03E}" dt="2024-12-22T09:49:14.440" v="82"/>
        <pc:sldMkLst>
          <pc:docMk/>
          <pc:sldMk cId="3559323303" sldId="295"/>
        </pc:sldMkLst>
      </pc:sldChg>
      <pc:sldChg chg="modTransition">
        <pc:chgData name="TRAN KHANH TAI" userId="40f4f2c2-750a-420a-b208-327664517979" providerId="ADAL" clId="{B3C0322D-BE7D-4EA6-991F-C0F63AF8A03E}" dt="2024-12-22T09:49:14.440" v="82"/>
        <pc:sldMkLst>
          <pc:docMk/>
          <pc:sldMk cId="1226571059" sldId="300"/>
        </pc:sldMkLst>
      </pc:sldChg>
      <pc:sldChg chg="modTransition">
        <pc:chgData name="TRAN KHANH TAI" userId="40f4f2c2-750a-420a-b208-327664517979" providerId="ADAL" clId="{B3C0322D-BE7D-4EA6-991F-C0F63AF8A03E}" dt="2024-12-22T09:49:14.440" v="82"/>
        <pc:sldMkLst>
          <pc:docMk/>
          <pc:sldMk cId="1639820713" sldId="307"/>
        </pc:sldMkLst>
      </pc:sldChg>
      <pc:sldChg chg="modTransition">
        <pc:chgData name="TRAN KHANH TAI" userId="40f4f2c2-750a-420a-b208-327664517979" providerId="ADAL" clId="{B3C0322D-BE7D-4EA6-991F-C0F63AF8A03E}" dt="2024-12-22T09:49:14.440" v="82"/>
        <pc:sldMkLst>
          <pc:docMk/>
          <pc:sldMk cId="1611993641" sldId="312"/>
        </pc:sldMkLst>
      </pc:sldChg>
      <pc:sldChg chg="modTransition">
        <pc:chgData name="TRAN KHANH TAI" userId="40f4f2c2-750a-420a-b208-327664517979" providerId="ADAL" clId="{B3C0322D-BE7D-4EA6-991F-C0F63AF8A03E}" dt="2024-12-22T09:49:14.440" v="82"/>
        <pc:sldMkLst>
          <pc:docMk/>
          <pc:sldMk cId="1575221462" sldId="313"/>
        </pc:sldMkLst>
      </pc:sldChg>
      <pc:sldChg chg="modTransition">
        <pc:chgData name="TRAN KHANH TAI" userId="40f4f2c2-750a-420a-b208-327664517979" providerId="ADAL" clId="{B3C0322D-BE7D-4EA6-991F-C0F63AF8A03E}" dt="2024-12-22T09:49:14.440" v="82"/>
        <pc:sldMkLst>
          <pc:docMk/>
          <pc:sldMk cId="2479657804" sldId="314"/>
        </pc:sldMkLst>
      </pc:sldChg>
      <pc:sldChg chg="modTransition">
        <pc:chgData name="TRAN KHANH TAI" userId="40f4f2c2-750a-420a-b208-327664517979" providerId="ADAL" clId="{B3C0322D-BE7D-4EA6-991F-C0F63AF8A03E}" dt="2024-12-22T09:49:14.440" v="82"/>
        <pc:sldMkLst>
          <pc:docMk/>
          <pc:sldMk cId="2404782204" sldId="315"/>
        </pc:sldMkLst>
      </pc:sldChg>
      <pc:sldChg chg="delSp modSp del mod">
        <pc:chgData name="TRAN KHANH TAI" userId="40f4f2c2-750a-420a-b208-327664517979" providerId="ADAL" clId="{B3C0322D-BE7D-4EA6-991F-C0F63AF8A03E}" dt="2024-12-22T09:49:05.798" v="81" actId="47"/>
        <pc:sldMkLst>
          <pc:docMk/>
          <pc:sldMk cId="2898791077" sldId="320"/>
        </pc:sldMkLst>
        <pc:spChg chg="del mod">
          <ac:chgData name="TRAN KHANH TAI" userId="40f4f2c2-750a-420a-b208-327664517979" providerId="ADAL" clId="{B3C0322D-BE7D-4EA6-991F-C0F63AF8A03E}" dt="2024-12-22T09:29:05.912" v="36"/>
          <ac:spMkLst>
            <pc:docMk/>
            <pc:sldMk cId="2898791077" sldId="320"/>
            <ac:spMk id="2" creationId="{00000000-0000-0000-0000-000000000000}"/>
          </ac:spMkLst>
        </pc:spChg>
        <pc:spChg chg="del mod">
          <ac:chgData name="TRAN KHANH TAI" userId="40f4f2c2-750a-420a-b208-327664517979" providerId="ADAL" clId="{B3C0322D-BE7D-4EA6-991F-C0F63AF8A03E}" dt="2024-12-22T09:29:05.912" v="34"/>
          <ac:spMkLst>
            <pc:docMk/>
            <pc:sldMk cId="2898791077" sldId="320"/>
            <ac:spMk id="3" creationId="{00000000-0000-0000-0000-000000000000}"/>
          </ac:spMkLst>
        </pc:spChg>
        <pc:spChg chg="mod">
          <ac:chgData name="TRAN KHANH TAI" userId="40f4f2c2-750a-420a-b208-327664517979" providerId="ADAL" clId="{B3C0322D-BE7D-4EA6-991F-C0F63AF8A03E}" dt="2024-12-22T09:46:33.631" v="42" actId="1076"/>
          <ac:spMkLst>
            <pc:docMk/>
            <pc:sldMk cId="2898791077" sldId="320"/>
            <ac:spMk id="5" creationId="{00000000-0000-0000-0000-000000000000}"/>
          </ac:spMkLst>
        </pc:spChg>
        <pc:spChg chg="mod">
          <ac:chgData name="TRAN KHANH TAI" userId="40f4f2c2-750a-420a-b208-327664517979" providerId="ADAL" clId="{B3C0322D-BE7D-4EA6-991F-C0F63AF8A03E}" dt="2024-12-22T09:46:33.631" v="42" actId="1076"/>
          <ac:spMkLst>
            <pc:docMk/>
            <pc:sldMk cId="2898791077" sldId="320"/>
            <ac:spMk id="6" creationId="{00000000-0000-0000-0000-000000000000}"/>
          </ac:spMkLst>
        </pc:spChg>
        <pc:picChg chg="del">
          <ac:chgData name="TRAN KHANH TAI" userId="40f4f2c2-750a-420a-b208-327664517979" providerId="ADAL" clId="{B3C0322D-BE7D-4EA6-991F-C0F63AF8A03E}" dt="2024-12-22T09:29:03.147" v="30" actId="478"/>
          <ac:picMkLst>
            <pc:docMk/>
            <pc:sldMk cId="2898791077" sldId="320"/>
            <ac:picMk id="4" creationId="{00000000-0000-0000-0000-000000000000}"/>
          </ac:picMkLst>
        </pc:picChg>
        <pc:picChg chg="mod">
          <ac:chgData name="TRAN KHANH TAI" userId="40f4f2c2-750a-420a-b208-327664517979" providerId="ADAL" clId="{B3C0322D-BE7D-4EA6-991F-C0F63AF8A03E}" dt="2024-12-22T09:46:33.631" v="42" actId="1076"/>
          <ac:picMkLst>
            <pc:docMk/>
            <pc:sldMk cId="2898791077" sldId="320"/>
            <ac:picMk id="8" creationId="{00000000-0000-0000-0000-000000000000}"/>
          </ac:picMkLst>
        </pc:picChg>
      </pc:sldChg>
      <pc:sldChg chg="modTransition">
        <pc:chgData name="TRAN KHANH TAI" userId="40f4f2c2-750a-420a-b208-327664517979" providerId="ADAL" clId="{B3C0322D-BE7D-4EA6-991F-C0F63AF8A03E}" dt="2024-12-22T09:49:14.440" v="82"/>
        <pc:sldMkLst>
          <pc:docMk/>
          <pc:sldMk cId="2824217591" sldId="322"/>
        </pc:sldMkLst>
      </pc:sldChg>
      <pc:sldChg chg="modTransition">
        <pc:chgData name="TRAN KHANH TAI" userId="40f4f2c2-750a-420a-b208-327664517979" providerId="ADAL" clId="{B3C0322D-BE7D-4EA6-991F-C0F63AF8A03E}" dt="2024-12-22T09:49:14.440" v="82"/>
        <pc:sldMkLst>
          <pc:docMk/>
          <pc:sldMk cId="3395698366" sldId="326"/>
        </pc:sldMkLst>
      </pc:sldChg>
      <pc:sldChg chg="modTransition">
        <pc:chgData name="TRAN KHANH TAI" userId="40f4f2c2-750a-420a-b208-327664517979" providerId="ADAL" clId="{B3C0322D-BE7D-4EA6-991F-C0F63AF8A03E}" dt="2024-12-22T09:49:14.440" v="82"/>
        <pc:sldMkLst>
          <pc:docMk/>
          <pc:sldMk cId="136523538" sldId="328"/>
        </pc:sldMkLst>
      </pc:sldChg>
      <pc:sldChg chg="addSp modSp mod modTransition">
        <pc:chgData name="TRAN KHANH TAI" userId="40f4f2c2-750a-420a-b208-327664517979" providerId="ADAL" clId="{B3C0322D-BE7D-4EA6-991F-C0F63AF8A03E}" dt="2024-12-22T09:49:14.440" v="82"/>
        <pc:sldMkLst>
          <pc:docMk/>
          <pc:sldMk cId="2175461323" sldId="332"/>
        </pc:sldMkLst>
        <pc:picChg chg="mod">
          <ac:chgData name="TRAN KHANH TAI" userId="40f4f2c2-750a-420a-b208-327664517979" providerId="ADAL" clId="{B3C0322D-BE7D-4EA6-991F-C0F63AF8A03E}" dt="2024-12-22T09:27:59.752" v="29" actId="1076"/>
          <ac:picMkLst>
            <pc:docMk/>
            <pc:sldMk cId="2175461323" sldId="332"/>
            <ac:picMk id="6" creationId="{00000000-0000-0000-0000-000000000000}"/>
          </ac:picMkLst>
        </pc:picChg>
        <pc:picChg chg="add mod">
          <ac:chgData name="TRAN KHANH TAI" userId="40f4f2c2-750a-420a-b208-327664517979" providerId="ADAL" clId="{B3C0322D-BE7D-4EA6-991F-C0F63AF8A03E}" dt="2024-12-22T09:27:52.867" v="28" actId="1076"/>
          <ac:picMkLst>
            <pc:docMk/>
            <pc:sldMk cId="2175461323" sldId="332"/>
            <ac:picMk id="7" creationId="{1A0D72CA-C4C3-8ECB-34C9-8D2928E0850F}"/>
          </ac:picMkLst>
        </pc:picChg>
      </pc:sldChg>
      <pc:sldChg chg="modTransition">
        <pc:chgData name="TRAN KHANH TAI" userId="40f4f2c2-750a-420a-b208-327664517979" providerId="ADAL" clId="{B3C0322D-BE7D-4EA6-991F-C0F63AF8A03E}" dt="2024-12-22T09:49:14.440" v="82"/>
        <pc:sldMkLst>
          <pc:docMk/>
          <pc:sldMk cId="2553394559" sldId="333"/>
        </pc:sldMkLst>
      </pc:sldChg>
      <pc:sldChg chg="modTransition">
        <pc:chgData name="TRAN KHANH TAI" userId="40f4f2c2-750a-420a-b208-327664517979" providerId="ADAL" clId="{B3C0322D-BE7D-4EA6-991F-C0F63AF8A03E}" dt="2024-12-22T09:49:14.440" v="82"/>
        <pc:sldMkLst>
          <pc:docMk/>
          <pc:sldMk cId="1538362234" sldId="334"/>
        </pc:sldMkLst>
      </pc:sldChg>
      <pc:sldChg chg="addSp delSp modSp mod modTransition">
        <pc:chgData name="TRAN KHANH TAI" userId="40f4f2c2-750a-420a-b208-327664517979" providerId="ADAL" clId="{B3C0322D-BE7D-4EA6-991F-C0F63AF8A03E}" dt="2024-12-22T09:49:14.440" v="82"/>
        <pc:sldMkLst>
          <pc:docMk/>
          <pc:sldMk cId="2959636797" sldId="335"/>
        </pc:sldMkLst>
        <pc:spChg chg="mod">
          <ac:chgData name="TRAN KHANH TAI" userId="40f4f2c2-750a-420a-b208-327664517979" providerId="ADAL" clId="{B3C0322D-BE7D-4EA6-991F-C0F63AF8A03E}" dt="2024-12-22T09:16:51.887" v="7"/>
          <ac:spMkLst>
            <pc:docMk/>
            <pc:sldMk cId="2959636797" sldId="335"/>
            <ac:spMk id="3" creationId="{00000000-0000-0000-0000-000000000000}"/>
          </ac:spMkLst>
        </pc:spChg>
        <pc:picChg chg="del">
          <ac:chgData name="TRAN KHANH TAI" userId="40f4f2c2-750a-420a-b208-327664517979" providerId="ADAL" clId="{B3C0322D-BE7D-4EA6-991F-C0F63AF8A03E}" dt="2024-12-22T09:22:48.006" v="8" actId="478"/>
          <ac:picMkLst>
            <pc:docMk/>
            <pc:sldMk cId="2959636797" sldId="335"/>
            <ac:picMk id="6" creationId="{00000000-0000-0000-0000-000000000000}"/>
          </ac:picMkLst>
        </pc:picChg>
        <pc:picChg chg="add mod">
          <ac:chgData name="TRAN KHANH TAI" userId="40f4f2c2-750a-420a-b208-327664517979" providerId="ADAL" clId="{B3C0322D-BE7D-4EA6-991F-C0F63AF8A03E}" dt="2024-12-22T09:23:13.428" v="16" actId="14100"/>
          <ac:picMkLst>
            <pc:docMk/>
            <pc:sldMk cId="2959636797" sldId="335"/>
            <ac:picMk id="8" creationId="{3CDAD2B9-D501-44EF-B1AC-87E6E00B5E5A}"/>
          </ac:picMkLst>
        </pc:picChg>
        <pc:picChg chg="add mod">
          <ac:chgData name="TRAN KHANH TAI" userId="40f4f2c2-750a-420a-b208-327664517979" providerId="ADAL" clId="{B3C0322D-BE7D-4EA6-991F-C0F63AF8A03E}" dt="2024-12-22T09:23:40.060" v="23" actId="1076"/>
          <ac:picMkLst>
            <pc:docMk/>
            <pc:sldMk cId="2959636797" sldId="335"/>
            <ac:picMk id="10" creationId="{66141155-CAA5-A820-5BF6-54C298BFD2A5}"/>
          </ac:picMkLst>
        </pc:picChg>
      </pc:sldChg>
      <pc:sldChg chg="modTransition">
        <pc:chgData name="TRAN KHANH TAI" userId="40f4f2c2-750a-420a-b208-327664517979" providerId="ADAL" clId="{B3C0322D-BE7D-4EA6-991F-C0F63AF8A03E}" dt="2024-12-22T09:49:14.440" v="82"/>
        <pc:sldMkLst>
          <pc:docMk/>
          <pc:sldMk cId="1414710844" sldId="336"/>
        </pc:sldMkLst>
      </pc:sldChg>
      <pc:sldChg chg="modTransition">
        <pc:chgData name="TRAN KHANH TAI" userId="40f4f2c2-750a-420a-b208-327664517979" providerId="ADAL" clId="{B3C0322D-BE7D-4EA6-991F-C0F63AF8A03E}" dt="2024-12-22T09:49:14.440" v="82"/>
        <pc:sldMkLst>
          <pc:docMk/>
          <pc:sldMk cId="3191345590" sldId="337"/>
        </pc:sldMkLst>
      </pc:sldChg>
      <pc:sldChg chg="modTransition">
        <pc:chgData name="TRAN KHANH TAI" userId="40f4f2c2-750a-420a-b208-327664517979" providerId="ADAL" clId="{B3C0322D-BE7D-4EA6-991F-C0F63AF8A03E}" dt="2024-12-22T09:49:14.440" v="82"/>
        <pc:sldMkLst>
          <pc:docMk/>
          <pc:sldMk cId="3645679598" sldId="338"/>
        </pc:sldMkLst>
      </pc:sldChg>
      <pc:sldChg chg="del">
        <pc:chgData name="TRAN KHANH TAI" userId="40f4f2c2-750a-420a-b208-327664517979" providerId="ADAL" clId="{B3C0322D-BE7D-4EA6-991F-C0F63AF8A03E}" dt="2024-12-22T08:16:14.232" v="0" actId="47"/>
        <pc:sldMkLst>
          <pc:docMk/>
          <pc:sldMk cId="3641142588" sldId="339"/>
        </pc:sldMkLst>
      </pc:sldChg>
      <pc:sldChg chg="modTransition">
        <pc:chgData name="TRAN KHANH TAI" userId="40f4f2c2-750a-420a-b208-327664517979" providerId="ADAL" clId="{B3C0322D-BE7D-4EA6-991F-C0F63AF8A03E}" dt="2024-12-22T09:49:14.440" v="82"/>
        <pc:sldMkLst>
          <pc:docMk/>
          <pc:sldMk cId="3438768872" sldId="340"/>
        </pc:sldMkLst>
      </pc:sldChg>
      <pc:sldChg chg="modTransition">
        <pc:chgData name="TRAN KHANH TAI" userId="40f4f2c2-750a-420a-b208-327664517979" providerId="ADAL" clId="{B3C0322D-BE7D-4EA6-991F-C0F63AF8A03E}" dt="2024-12-22T09:49:14.440" v="82"/>
        <pc:sldMkLst>
          <pc:docMk/>
          <pc:sldMk cId="642289891" sldId="341"/>
        </pc:sldMkLst>
      </pc:sldChg>
      <pc:sldChg chg="modTransition">
        <pc:chgData name="TRAN KHANH TAI" userId="40f4f2c2-750a-420a-b208-327664517979" providerId="ADAL" clId="{B3C0322D-BE7D-4EA6-991F-C0F63AF8A03E}" dt="2024-12-22T09:49:14.440" v="82"/>
        <pc:sldMkLst>
          <pc:docMk/>
          <pc:sldMk cId="2189619666" sldId="342"/>
        </pc:sldMkLst>
      </pc:sldChg>
      <pc:sldChg chg="modTransition">
        <pc:chgData name="TRAN KHANH TAI" userId="40f4f2c2-750a-420a-b208-327664517979" providerId="ADAL" clId="{B3C0322D-BE7D-4EA6-991F-C0F63AF8A03E}" dt="2024-12-22T09:49:14.440" v="82"/>
        <pc:sldMkLst>
          <pc:docMk/>
          <pc:sldMk cId="3993468814" sldId="343"/>
        </pc:sldMkLst>
      </pc:sldChg>
      <pc:sldChg chg="modTransition">
        <pc:chgData name="TRAN KHANH TAI" userId="40f4f2c2-750a-420a-b208-327664517979" providerId="ADAL" clId="{B3C0322D-BE7D-4EA6-991F-C0F63AF8A03E}" dt="2024-12-22T09:49:14.440" v="82"/>
        <pc:sldMkLst>
          <pc:docMk/>
          <pc:sldMk cId="2199080851" sldId="344"/>
        </pc:sldMkLst>
      </pc:sldChg>
      <pc:sldChg chg="addSp delSp modSp add mod modTransition">
        <pc:chgData name="TRAN KHANH TAI" userId="40f4f2c2-750a-420a-b208-327664517979" providerId="ADAL" clId="{B3C0322D-BE7D-4EA6-991F-C0F63AF8A03E}" dt="2024-12-22T09:49:14.440" v="82"/>
        <pc:sldMkLst>
          <pc:docMk/>
          <pc:sldMk cId="2029648683" sldId="345"/>
        </pc:sldMkLst>
        <pc:spChg chg="mod">
          <ac:chgData name="TRAN KHANH TAI" userId="40f4f2c2-750a-420a-b208-327664517979" providerId="ADAL" clId="{B3C0322D-BE7D-4EA6-991F-C0F63AF8A03E}" dt="2024-12-22T09:46:45.141" v="54" actId="20577"/>
          <ac:spMkLst>
            <pc:docMk/>
            <pc:sldMk cId="2029648683" sldId="345"/>
            <ac:spMk id="5" creationId="{3A069AE8-C898-F967-F6D1-385C398A3EFB}"/>
          </ac:spMkLst>
        </pc:spChg>
        <pc:spChg chg="mod">
          <ac:chgData name="TRAN KHANH TAI" userId="40f4f2c2-750a-420a-b208-327664517979" providerId="ADAL" clId="{B3C0322D-BE7D-4EA6-991F-C0F63AF8A03E}" dt="2024-12-22T09:48:00.015" v="65" actId="1076"/>
          <ac:spMkLst>
            <pc:docMk/>
            <pc:sldMk cId="2029648683" sldId="345"/>
            <ac:spMk id="7" creationId="{546256B9-FB77-AA99-D430-6C7FA81DE15F}"/>
          </ac:spMkLst>
        </pc:spChg>
        <pc:spChg chg="del">
          <ac:chgData name="TRAN KHANH TAI" userId="40f4f2c2-750a-420a-b208-327664517979" providerId="ADAL" clId="{B3C0322D-BE7D-4EA6-991F-C0F63AF8A03E}" dt="2024-12-22T09:47:46.008" v="60" actId="478"/>
          <ac:spMkLst>
            <pc:docMk/>
            <pc:sldMk cId="2029648683" sldId="345"/>
            <ac:spMk id="8" creationId="{B7F79ED2-DB06-A797-8B61-1178DF7BC236}"/>
          </ac:spMkLst>
        </pc:spChg>
        <pc:spChg chg="add mod">
          <ac:chgData name="TRAN KHANH TAI" userId="40f4f2c2-750a-420a-b208-327664517979" providerId="ADAL" clId="{B3C0322D-BE7D-4EA6-991F-C0F63AF8A03E}" dt="2024-12-22T09:48:57.309" v="80" actId="20577"/>
          <ac:spMkLst>
            <pc:docMk/>
            <pc:sldMk cId="2029648683" sldId="345"/>
            <ac:spMk id="11" creationId="{80E5186A-D6E3-3F5E-76AA-93E4167355D3}"/>
          </ac:spMkLst>
        </pc:spChg>
        <pc:picChg chg="add mod">
          <ac:chgData name="TRAN KHANH TAI" userId="40f4f2c2-750a-420a-b208-327664517979" providerId="ADAL" clId="{B3C0322D-BE7D-4EA6-991F-C0F63AF8A03E}" dt="2024-12-22T09:47:25.611" v="58" actId="1076"/>
          <ac:picMkLst>
            <pc:docMk/>
            <pc:sldMk cId="2029648683" sldId="345"/>
            <ac:picMk id="3" creationId="{ABBC1EBE-5BBD-C6C7-B2B2-08BFC8C3558F}"/>
          </ac:picMkLst>
        </pc:picChg>
        <pc:picChg chg="del">
          <ac:chgData name="TRAN KHANH TAI" userId="40f4f2c2-750a-420a-b208-327664517979" providerId="ADAL" clId="{B3C0322D-BE7D-4EA6-991F-C0F63AF8A03E}" dt="2024-12-22T09:47:17.925" v="56" actId="478"/>
          <ac:picMkLst>
            <pc:docMk/>
            <pc:sldMk cId="2029648683" sldId="345"/>
            <ac:picMk id="6" creationId="{BD9CF9A8-255D-E887-9E14-EEDC2E0D4471}"/>
          </ac:picMkLst>
        </pc:picChg>
        <pc:picChg chg="add mod">
          <ac:chgData name="TRAN KHANH TAI" userId="40f4f2c2-750a-420a-b208-327664517979" providerId="ADAL" clId="{B3C0322D-BE7D-4EA6-991F-C0F63AF8A03E}" dt="2024-12-22T09:48:39.845" v="74" actId="14100"/>
          <ac:picMkLst>
            <pc:docMk/>
            <pc:sldMk cId="2029648683" sldId="345"/>
            <ac:picMk id="9" creationId="{C0045DAF-C19A-431C-BB53-1E018849931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9866E-555A-E84C-894C-BCBF3C2A306F}" type="datetimeFigureOut">
              <a:rPr lang="x-none" smtClean="0"/>
              <a:t>12/22/2024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393ED-8F75-3E42-9632-C0E39D6C0273}" type="slidenum">
              <a:rPr lang="x-none" smtClean="0"/>
              <a:t>‹#›</a:t>
            </a:fld>
            <a:endParaRPr lang="x-none"/>
          </a:p>
        </p:txBody>
      </p:sp>
    </p:spTree>
    <p:extLst>
      <p:ext uri="{BB962C8B-B14F-4D97-AF65-F5344CB8AC3E}">
        <p14:creationId xmlns:p14="http://schemas.microsoft.com/office/powerpoint/2010/main" val="906256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74695" y="374078"/>
            <a:ext cx="4442612" cy="2466904"/>
          </a:xfrm>
        </p:spPr>
        <p:txBody>
          <a:bodyPr anchor="b">
            <a:noAutofit/>
          </a:bodyPr>
          <a:lstStyle>
            <a:lvl1pPr algn="ctr">
              <a:defRPr sz="4800" b="1" i="0" spc="0">
                <a:solidFill>
                  <a:schemeClr val="tx1">
                    <a:lumMod val="85000"/>
                    <a:lumOff val="15000"/>
                  </a:schemeClr>
                </a:solidFill>
                <a:latin typeface="Poppins SemiBold" pitchFamily="2" charset="77"/>
                <a:cs typeface="Poppins SemiBold" pitchFamily="2" charset="77"/>
              </a:defRPr>
            </a:lvl1pPr>
          </a:lstStyle>
          <a:p>
            <a:r>
              <a:rPr lang="en-GB" dirty="0"/>
              <a:t>Click to edit Master title style</a:t>
            </a:r>
            <a:endParaRPr lang="en-US" dirty="0"/>
          </a:p>
        </p:txBody>
      </p:sp>
      <p:sp>
        <p:nvSpPr>
          <p:cNvPr id="3" name="Subtitle 2"/>
          <p:cNvSpPr>
            <a:spLocks noGrp="1"/>
          </p:cNvSpPr>
          <p:nvPr>
            <p:ph type="subTitle" idx="1"/>
          </p:nvPr>
        </p:nvSpPr>
        <p:spPr>
          <a:xfrm>
            <a:off x="3874694" y="2840982"/>
            <a:ext cx="4442612" cy="770580"/>
          </a:xfrm>
        </p:spPr>
        <p:txBody>
          <a:bodyPr>
            <a:normAutofit/>
          </a:bodyPr>
          <a:lstStyle>
            <a:lvl1pPr marL="0" indent="0" algn="ctr">
              <a:buNone/>
              <a:defRPr sz="1800" b="0" i="0">
                <a:solidFill>
                  <a:schemeClr val="tx1">
                    <a:lumMod val="85000"/>
                    <a:lumOff val="15000"/>
                  </a:schemeClr>
                </a:solidFill>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408405" y="1153080"/>
            <a:ext cx="9296400" cy="983208"/>
          </a:xfrm>
        </p:spPr>
        <p:txBody>
          <a:bodyPr/>
          <a:lstStyle>
            <a:lvl1pPr>
              <a:defRPr sz="5400" b="1" i="0">
                <a:solidFill>
                  <a:schemeClr val="tx1">
                    <a:lumMod val="85000"/>
                    <a:lumOff val="15000"/>
                  </a:schemeClr>
                </a:solidFill>
                <a:latin typeface="Raleway" pitchFamily="2" charset="77"/>
                <a:cs typeface="Poppins SemiBold" pitchFamily="2" charset="77"/>
              </a:defRPr>
            </a:lvl1pPr>
          </a:lstStyle>
          <a:p>
            <a:r>
              <a:rPr lang="en-GB" dirty="0"/>
              <a:t>Bullet Points</a:t>
            </a:r>
            <a:endParaRPr lang="x-none"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741193" y="3325579"/>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729788" y="4634570"/>
            <a:ext cx="2184400" cy="644525"/>
          </a:xfrm>
        </p:spPr>
        <p:txBody>
          <a:bodyPr>
            <a:normAutofit/>
          </a:bodyPr>
          <a:lstStyle>
            <a:lvl1pPr marL="0" indent="0" algn="ctr">
              <a:buNone/>
              <a:defRPr sz="1800">
                <a:solidFill>
                  <a:schemeClr val="tx1"/>
                </a:solidFill>
                <a:latin typeface="Poppins" pitchFamily="2" charset="77"/>
                <a:cs typeface="Poppins" pitchFamily="2" charset="77"/>
              </a:defRPr>
            </a:lvl1pPr>
          </a:lstStyle>
          <a:p>
            <a:pPr lvl="0"/>
            <a:r>
              <a:rPr lang="x-none"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804304"/>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5113295"/>
            <a:ext cx="2184400" cy="644525"/>
          </a:xfrm>
        </p:spPr>
        <p:txBody>
          <a:bodyPr>
            <a:normAutofit/>
          </a:bodyPr>
          <a:lstStyle>
            <a:lvl1pPr marL="0" indent="0" algn="ctr">
              <a:buNone/>
              <a:defRPr sz="1800">
                <a:solidFill>
                  <a:schemeClr val="tx1">
                    <a:lumMod val="85000"/>
                    <a:lumOff val="15000"/>
                  </a:schemeClr>
                </a:solidFill>
                <a:latin typeface="Poppins" pitchFamily="2" charset="77"/>
                <a:cs typeface="Poppins" pitchFamily="2" charset="77"/>
              </a:defRPr>
            </a:lvl1pPr>
          </a:lstStyle>
          <a:p>
            <a:pPr lvl="0"/>
            <a:r>
              <a:rPr lang="x-none"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176212" y="3325579"/>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164807" y="4634570"/>
            <a:ext cx="2184400" cy="644525"/>
          </a:xfrm>
        </p:spPr>
        <p:txBody>
          <a:bodyPr>
            <a:normAutofit/>
          </a:bodyPr>
          <a:lstStyle>
            <a:lvl1pPr marL="0" indent="0" algn="ctr">
              <a:buNone/>
              <a:defRPr sz="1800">
                <a:solidFill>
                  <a:schemeClr val="tx1"/>
                </a:solidFill>
                <a:latin typeface="Poppins" pitchFamily="2" charset="77"/>
                <a:cs typeface="Poppins" pitchFamily="2" charset="77"/>
              </a:defRPr>
            </a:lvl1pPr>
          </a:lstStyle>
          <a:p>
            <a:pPr lvl="0"/>
            <a:r>
              <a:rPr lang="x-none" dirty="0"/>
              <a:t>Sample Text</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408406" y="2158387"/>
            <a:ext cx="9284994" cy="502810"/>
          </a:xfrm>
        </p:spPr>
        <p:txBody>
          <a:bodyPr>
            <a:normAutofit/>
          </a:bodyPr>
          <a:lstStyle>
            <a:lvl1pPr marL="0" indent="0" algn="ctr">
              <a:buNone/>
              <a:defRPr sz="2000">
                <a:solidFill>
                  <a:schemeClr val="tx1">
                    <a:lumMod val="85000"/>
                    <a:lumOff val="15000"/>
                  </a:schemeClr>
                </a:solidFill>
                <a:latin typeface="Poppins" pitchFamily="2" charset="77"/>
                <a:cs typeface="Poppins" pitchFamily="2" charset="77"/>
              </a:defRPr>
            </a:lvl1pPr>
          </a:lstStyle>
          <a:p>
            <a:pPr lvl="0"/>
            <a:r>
              <a:rPr lang="x-none" dirty="0"/>
              <a:t>Sample Text</a:t>
            </a:r>
          </a:p>
        </p:txBody>
      </p:sp>
    </p:spTree>
    <p:extLst>
      <p:ext uri="{BB962C8B-B14F-4D97-AF65-F5344CB8AC3E}">
        <p14:creationId xmlns:p14="http://schemas.microsoft.com/office/powerpoint/2010/main" val="104648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220105" y="1044058"/>
            <a:ext cx="9890187" cy="1143344"/>
          </a:xfrm>
        </p:spPr>
        <p:txBody>
          <a:bodyPr/>
          <a:lstStyle>
            <a:lvl1pPr>
              <a:defRPr sz="5400" b="1" i="0">
                <a:solidFill>
                  <a:schemeClr val="tx1">
                    <a:lumMod val="85000"/>
                    <a:lumOff val="15000"/>
                  </a:schemeClr>
                </a:solidFill>
                <a:latin typeface="Poppins SemiBold" pitchFamily="2" charset="77"/>
                <a:cs typeface="Poppins SemiBold" pitchFamily="2" charset="77"/>
              </a:defRPr>
            </a:lvl1pPr>
          </a:lstStyle>
          <a:p>
            <a:r>
              <a:rPr lang="en-GB" dirty="0"/>
              <a:t>Bullet Points</a:t>
            </a:r>
            <a:endParaRPr lang="x-none"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lvl1pPr>
              <a:defRPr>
                <a:solidFill>
                  <a:schemeClr val="bg1"/>
                </a:solidFill>
              </a:defRPr>
            </a:lvl1p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239418" y="3122131"/>
            <a:ext cx="2184400" cy="1117600"/>
          </a:xfrm>
        </p:spPr>
        <p:txBody>
          <a:bodyPr anchor="ctr">
            <a:noAutofit/>
          </a:bodyPr>
          <a:lstStyle>
            <a:lvl1pPr marL="0" indent="0" algn="ctr">
              <a:buNone/>
              <a:defRPr lang="x-none" sz="6600" b="1" i="0" kern="1200" dirty="0">
                <a:solidFill>
                  <a:schemeClr val="tx1"/>
                </a:solidFill>
                <a:latin typeface="Poppins SemiBold" pitchFamily="2" charset="77"/>
                <a:ea typeface="Open Sans" panose="020B0606030504020204" pitchFamily="34" charset="0"/>
                <a:cs typeface="Poppins SemiBold" pitchFamily="2" charset="77"/>
              </a:defRPr>
            </a:lvl1pPr>
          </a:lstStyle>
          <a:p>
            <a:pPr lvl="0"/>
            <a:r>
              <a:rPr lang="x-none"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220105" y="2241087"/>
            <a:ext cx="9878053" cy="414269"/>
          </a:xfrm>
        </p:spPr>
        <p:txBody>
          <a:bodyPr>
            <a:noAutofit/>
          </a:bodyPr>
          <a:lstStyle>
            <a:lvl1pPr marL="0" indent="0" algn="ctr">
              <a:buNone/>
              <a:defRPr sz="2400">
                <a:solidFill>
                  <a:schemeClr val="tx1">
                    <a:lumMod val="85000"/>
                    <a:lumOff val="15000"/>
                  </a:schemeClr>
                </a:solidFill>
              </a:defRPr>
            </a:lvl1pPr>
          </a:lstStyle>
          <a:p>
            <a:pPr lvl="0"/>
            <a:r>
              <a:rPr lang="x-none"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3662005" y="3122131"/>
            <a:ext cx="2503194" cy="1143345"/>
          </a:xfrm>
        </p:spPr>
        <p:txBody>
          <a:bodyPr anchor="ctr">
            <a:normAutofit/>
          </a:bodyPr>
          <a:lstStyle>
            <a:lvl1pPr marL="0" indent="0" algn="ctr">
              <a:buNone/>
              <a:defRPr sz="1800" b="0" i="0">
                <a:solidFill>
                  <a:schemeClr val="tx1"/>
                </a:solidFill>
                <a:latin typeface="Poppins Light" pitchFamily="2" charset="77"/>
                <a:cs typeface="Poppins Light" pitchFamily="2" charset="77"/>
              </a:defRPr>
            </a:lvl1pPr>
          </a:lstStyle>
          <a:p>
            <a:pPr lvl="0"/>
            <a:r>
              <a:rPr lang="x-none" dirty="0"/>
              <a:t>Sample Text</a:t>
            </a:r>
          </a:p>
        </p:txBody>
      </p:sp>
      <p:sp>
        <p:nvSpPr>
          <p:cNvPr id="29" name="Text Placeholder 12">
            <a:extLst>
              <a:ext uri="{FF2B5EF4-FFF2-40B4-BE49-F238E27FC236}">
                <a16:creationId xmlns:a16="http://schemas.microsoft.com/office/drawing/2014/main" id="{86DCE465-1F6E-EC0F-B833-B6301D9E762E}"/>
              </a:ext>
            </a:extLst>
          </p:cNvPr>
          <p:cNvSpPr>
            <a:spLocks noGrp="1"/>
          </p:cNvSpPr>
          <p:nvPr>
            <p:ph type="body" sz="quarter" idx="21" hasCustomPrompt="1"/>
          </p:nvPr>
        </p:nvSpPr>
        <p:spPr>
          <a:xfrm>
            <a:off x="1239418" y="4608656"/>
            <a:ext cx="2184400" cy="1117600"/>
          </a:xfrm>
        </p:spPr>
        <p:txBody>
          <a:bodyPr anchor="ctr">
            <a:noAutofit/>
          </a:bodyPr>
          <a:lstStyle>
            <a:lvl1pPr marL="0" indent="0" algn="ctr">
              <a:buNone/>
              <a:defRPr lang="x-none" sz="6600" b="1" i="0" kern="1200" dirty="0">
                <a:solidFill>
                  <a:schemeClr val="tx1"/>
                </a:solidFill>
                <a:latin typeface="Poppins SemiBold" pitchFamily="2" charset="77"/>
                <a:ea typeface="Open Sans" panose="020B0606030504020204" pitchFamily="34" charset="0"/>
                <a:cs typeface="Poppins SemiBold" pitchFamily="2" charset="77"/>
              </a:defRPr>
            </a:lvl1pPr>
          </a:lstStyle>
          <a:p>
            <a:pPr lvl="0"/>
            <a:r>
              <a:rPr lang="x-none" dirty="0"/>
              <a:t>03</a:t>
            </a:r>
          </a:p>
        </p:txBody>
      </p:sp>
      <p:sp>
        <p:nvSpPr>
          <p:cNvPr id="30" name="Text Placeholder 14">
            <a:extLst>
              <a:ext uri="{FF2B5EF4-FFF2-40B4-BE49-F238E27FC236}">
                <a16:creationId xmlns:a16="http://schemas.microsoft.com/office/drawing/2014/main" id="{B1DE8F84-FCC5-B3F8-29FF-DD9F79502EA1}"/>
              </a:ext>
            </a:extLst>
          </p:cNvPr>
          <p:cNvSpPr>
            <a:spLocks noGrp="1"/>
          </p:cNvSpPr>
          <p:nvPr>
            <p:ph type="body" sz="quarter" idx="22" hasCustomPrompt="1"/>
          </p:nvPr>
        </p:nvSpPr>
        <p:spPr>
          <a:xfrm>
            <a:off x="3662005" y="4608656"/>
            <a:ext cx="2503194" cy="1143345"/>
          </a:xfrm>
        </p:spPr>
        <p:txBody>
          <a:bodyPr anchor="ctr">
            <a:normAutofit/>
          </a:bodyPr>
          <a:lstStyle>
            <a:lvl1pPr marL="0" indent="0" algn="ctr">
              <a:buNone/>
              <a:defRPr sz="1800" b="0" i="0">
                <a:solidFill>
                  <a:schemeClr val="tx1"/>
                </a:solidFill>
                <a:latin typeface="Poppins Light" pitchFamily="2" charset="77"/>
                <a:cs typeface="Poppins Light" pitchFamily="2" charset="77"/>
              </a:defRPr>
            </a:lvl1pPr>
          </a:lstStyle>
          <a:p>
            <a:pPr lvl="0"/>
            <a:r>
              <a:rPr lang="x-none"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6426199" y="3122131"/>
            <a:ext cx="2184400" cy="1117600"/>
          </a:xfrm>
        </p:spPr>
        <p:txBody>
          <a:bodyPr anchor="ctr">
            <a:noAutofit/>
          </a:bodyPr>
          <a:lstStyle>
            <a:lvl1pPr marL="0" indent="0" algn="ctr">
              <a:buNone/>
              <a:defRPr lang="x-none" sz="6600" b="1" i="0" kern="1200" dirty="0">
                <a:solidFill>
                  <a:schemeClr val="tx1"/>
                </a:solidFill>
                <a:latin typeface="Poppins SemiBold" pitchFamily="2" charset="77"/>
                <a:ea typeface="Open Sans" panose="020B0606030504020204" pitchFamily="34" charset="0"/>
                <a:cs typeface="Poppins SemiBold" pitchFamily="2" charset="77"/>
              </a:defRPr>
            </a:lvl1pPr>
          </a:lstStyle>
          <a:p>
            <a:pPr lvl="0"/>
            <a:r>
              <a:rPr lang="x-none" dirty="0"/>
              <a:t>02</a:t>
            </a:r>
          </a:p>
        </p:txBody>
      </p:sp>
      <p:sp>
        <p:nvSpPr>
          <p:cNvPr id="32" name="Text Placeholder 14">
            <a:extLst>
              <a:ext uri="{FF2B5EF4-FFF2-40B4-BE49-F238E27FC236}">
                <a16:creationId xmlns:a16="http://schemas.microsoft.com/office/drawing/2014/main" id="{2A02CF6B-67EF-14E6-AF39-9FF9A901CFA0}"/>
              </a:ext>
            </a:extLst>
          </p:cNvPr>
          <p:cNvSpPr>
            <a:spLocks noGrp="1"/>
          </p:cNvSpPr>
          <p:nvPr>
            <p:ph type="body" sz="quarter" idx="24" hasCustomPrompt="1"/>
          </p:nvPr>
        </p:nvSpPr>
        <p:spPr>
          <a:xfrm>
            <a:off x="8610600" y="3122131"/>
            <a:ext cx="2503194" cy="1143345"/>
          </a:xfrm>
        </p:spPr>
        <p:txBody>
          <a:bodyPr anchor="ctr">
            <a:normAutofit/>
          </a:bodyPr>
          <a:lstStyle>
            <a:lvl1pPr marL="0" indent="0" algn="ctr">
              <a:buNone/>
              <a:defRPr sz="1800" b="0" i="0">
                <a:solidFill>
                  <a:schemeClr val="tx1">
                    <a:lumMod val="85000"/>
                    <a:lumOff val="15000"/>
                  </a:schemeClr>
                </a:solidFill>
                <a:latin typeface="Poppins Light" pitchFamily="2" charset="77"/>
                <a:cs typeface="Poppins Light" pitchFamily="2" charset="77"/>
              </a:defRPr>
            </a:lvl1pPr>
          </a:lstStyle>
          <a:p>
            <a:pPr lvl="0"/>
            <a:r>
              <a:rPr lang="x-none" dirty="0"/>
              <a:t>Sample Text</a:t>
            </a:r>
          </a:p>
        </p:txBody>
      </p:sp>
      <p:sp>
        <p:nvSpPr>
          <p:cNvPr id="33" name="Text Placeholder 12">
            <a:extLst>
              <a:ext uri="{FF2B5EF4-FFF2-40B4-BE49-F238E27FC236}">
                <a16:creationId xmlns:a16="http://schemas.microsoft.com/office/drawing/2014/main" id="{31D41ECE-7255-4E90-FC66-BE8E90C5752D}"/>
              </a:ext>
            </a:extLst>
          </p:cNvPr>
          <p:cNvSpPr>
            <a:spLocks noGrp="1"/>
          </p:cNvSpPr>
          <p:nvPr>
            <p:ph type="body" sz="quarter" idx="25" hasCustomPrompt="1"/>
          </p:nvPr>
        </p:nvSpPr>
        <p:spPr>
          <a:xfrm>
            <a:off x="6426199" y="4608656"/>
            <a:ext cx="2184400" cy="1117600"/>
          </a:xfrm>
        </p:spPr>
        <p:txBody>
          <a:bodyPr anchor="ctr">
            <a:noAutofit/>
          </a:bodyPr>
          <a:lstStyle>
            <a:lvl1pPr marL="0" indent="0" algn="ctr">
              <a:buNone/>
              <a:defRPr lang="x-none" sz="6600" b="1" i="0" kern="1200" dirty="0">
                <a:solidFill>
                  <a:schemeClr val="tx1"/>
                </a:solidFill>
                <a:latin typeface="Poppins SemiBold" pitchFamily="2" charset="77"/>
                <a:ea typeface="Open Sans" panose="020B0606030504020204" pitchFamily="34" charset="0"/>
                <a:cs typeface="Poppins SemiBold" pitchFamily="2" charset="77"/>
              </a:defRPr>
            </a:lvl1pPr>
          </a:lstStyle>
          <a:p>
            <a:pPr lvl="0"/>
            <a:r>
              <a:rPr lang="x-none" dirty="0"/>
              <a:t>04</a:t>
            </a:r>
          </a:p>
        </p:txBody>
      </p:sp>
      <p:sp>
        <p:nvSpPr>
          <p:cNvPr id="34" name="Text Placeholder 14">
            <a:extLst>
              <a:ext uri="{FF2B5EF4-FFF2-40B4-BE49-F238E27FC236}">
                <a16:creationId xmlns:a16="http://schemas.microsoft.com/office/drawing/2014/main" id="{63D80AF5-2F23-598B-DA49-DD0EDD037040}"/>
              </a:ext>
            </a:extLst>
          </p:cNvPr>
          <p:cNvSpPr>
            <a:spLocks noGrp="1"/>
          </p:cNvSpPr>
          <p:nvPr>
            <p:ph type="body" sz="quarter" idx="26" hasCustomPrompt="1"/>
          </p:nvPr>
        </p:nvSpPr>
        <p:spPr>
          <a:xfrm>
            <a:off x="8610600" y="4608656"/>
            <a:ext cx="2503194" cy="1143345"/>
          </a:xfrm>
        </p:spPr>
        <p:txBody>
          <a:bodyPr anchor="ctr">
            <a:normAutofit/>
          </a:bodyPr>
          <a:lstStyle>
            <a:lvl1pPr marL="0" indent="0" algn="ctr">
              <a:buNone/>
              <a:defRPr sz="1800" b="0" i="0">
                <a:solidFill>
                  <a:schemeClr val="tx1">
                    <a:lumMod val="85000"/>
                    <a:lumOff val="15000"/>
                  </a:schemeClr>
                </a:solidFill>
                <a:latin typeface="Poppins Light" pitchFamily="2" charset="77"/>
                <a:cs typeface="Poppins Light" pitchFamily="2" charset="77"/>
              </a:defRPr>
            </a:lvl1pPr>
          </a:lstStyle>
          <a:p>
            <a:pPr lvl="0"/>
            <a:r>
              <a:rPr lang="x-none" dirty="0"/>
              <a:t>Sample Text</a:t>
            </a:r>
          </a:p>
        </p:txBody>
      </p:sp>
    </p:spTree>
    <p:extLst>
      <p:ext uri="{BB962C8B-B14F-4D97-AF65-F5344CB8AC3E}">
        <p14:creationId xmlns:p14="http://schemas.microsoft.com/office/powerpoint/2010/main" val="2854276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061179" y="1043873"/>
            <a:ext cx="2728974" cy="1143345"/>
          </a:xfrm>
        </p:spPr>
        <p:txBody>
          <a:bodyPr/>
          <a:lstStyle>
            <a:lvl1pPr algn="l">
              <a:defRPr sz="5400" b="1" i="0">
                <a:solidFill>
                  <a:schemeClr val="tx1"/>
                </a:solidFill>
                <a:latin typeface="Raleway" pitchFamily="2" charset="77"/>
                <a:cs typeface="Poppins SemiBold" pitchFamily="2" charset="77"/>
              </a:defRPr>
            </a:lvl1pPr>
          </a:lstStyle>
          <a:p>
            <a:r>
              <a:rPr lang="en-GB" dirty="0"/>
              <a:t>Bullet Points</a:t>
            </a:r>
            <a:endParaRPr lang="x-none"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056649" y="2328920"/>
            <a:ext cx="2688171" cy="1161888"/>
          </a:xfrm>
        </p:spPr>
        <p:txBody>
          <a:bodyPr>
            <a:normAutofit/>
          </a:bodyPr>
          <a:lstStyle>
            <a:lvl1pPr marL="0" indent="0" algn="l">
              <a:buNone/>
              <a:defRPr sz="2400" b="0" i="0">
                <a:solidFill>
                  <a:schemeClr val="tx1"/>
                </a:solidFill>
                <a:latin typeface="Poppins Light" pitchFamily="2" charset="77"/>
                <a:cs typeface="Poppins Light" pitchFamily="2" charset="77"/>
              </a:defRPr>
            </a:lvl1pPr>
          </a:lstStyle>
          <a:p>
            <a:pPr lvl="0"/>
            <a:r>
              <a:rPr lang="x-none"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5226197" y="2235020"/>
            <a:ext cx="2144883" cy="1143345"/>
          </a:xfrm>
        </p:spPr>
        <p:txBody>
          <a:bodyPr>
            <a:normAutofit/>
          </a:bodyPr>
          <a:lstStyle>
            <a:lvl1pPr marL="0" indent="0" algn="ctr">
              <a:buNone/>
              <a:defRPr sz="2000" b="0" i="0">
                <a:solidFill>
                  <a:schemeClr val="tx1"/>
                </a:solidFill>
                <a:latin typeface="Poppins Light" pitchFamily="2" charset="77"/>
                <a:cs typeface="Poppins Light" pitchFamily="2" charset="77"/>
              </a:defRPr>
            </a:lvl1pPr>
          </a:lstStyle>
          <a:p>
            <a:pPr lvl="0"/>
            <a:r>
              <a:rPr lang="x-none" dirty="0"/>
              <a:t>Sample Text</a:t>
            </a:r>
          </a:p>
        </p:txBody>
      </p:sp>
      <p:sp>
        <p:nvSpPr>
          <p:cNvPr id="26" name="Text Placeholder 14">
            <a:extLst>
              <a:ext uri="{FF2B5EF4-FFF2-40B4-BE49-F238E27FC236}">
                <a16:creationId xmlns:a16="http://schemas.microsoft.com/office/drawing/2014/main" id="{1FF50082-D24B-BD3E-099D-F5DC7F4EB048}"/>
              </a:ext>
            </a:extLst>
          </p:cNvPr>
          <p:cNvSpPr>
            <a:spLocks noGrp="1"/>
          </p:cNvSpPr>
          <p:nvPr>
            <p:ph type="body" sz="quarter" idx="27" hasCustomPrompt="1"/>
          </p:nvPr>
        </p:nvSpPr>
        <p:spPr>
          <a:xfrm>
            <a:off x="8842799" y="2235020"/>
            <a:ext cx="2194204" cy="1143345"/>
          </a:xfrm>
        </p:spPr>
        <p:txBody>
          <a:bodyPr>
            <a:normAutofit/>
          </a:bodyPr>
          <a:lstStyle>
            <a:lvl1pPr marL="0" indent="0" algn="ctr">
              <a:buNone/>
              <a:defRPr sz="2000" b="0" i="0">
                <a:solidFill>
                  <a:schemeClr val="tx1"/>
                </a:solidFill>
                <a:latin typeface="Poppins Light" pitchFamily="2" charset="77"/>
                <a:cs typeface="Poppins Light" pitchFamily="2" charset="77"/>
              </a:defRPr>
            </a:lvl1pPr>
          </a:lstStyle>
          <a:p>
            <a:pPr lvl="0"/>
            <a:r>
              <a:rPr lang="x-none" dirty="0"/>
              <a:t>Sample Text</a:t>
            </a:r>
          </a:p>
        </p:txBody>
      </p:sp>
      <p:sp>
        <p:nvSpPr>
          <p:cNvPr id="35" name="Text Placeholder 14">
            <a:extLst>
              <a:ext uri="{FF2B5EF4-FFF2-40B4-BE49-F238E27FC236}">
                <a16:creationId xmlns:a16="http://schemas.microsoft.com/office/drawing/2014/main" id="{FE189179-D9A8-9E04-2A5D-0BC0959A1BBB}"/>
              </a:ext>
            </a:extLst>
          </p:cNvPr>
          <p:cNvSpPr>
            <a:spLocks noGrp="1"/>
          </p:cNvSpPr>
          <p:nvPr>
            <p:ph type="body" sz="quarter" idx="29" hasCustomPrompt="1"/>
          </p:nvPr>
        </p:nvSpPr>
        <p:spPr>
          <a:xfrm>
            <a:off x="5189825" y="4950206"/>
            <a:ext cx="2230576" cy="1143345"/>
          </a:xfrm>
        </p:spPr>
        <p:txBody>
          <a:bodyPr>
            <a:normAutofit/>
          </a:bodyPr>
          <a:lstStyle>
            <a:lvl1pPr marL="0" indent="0" algn="ctr">
              <a:buNone/>
              <a:defRPr sz="2000" b="0" i="0">
                <a:solidFill>
                  <a:schemeClr val="tx1"/>
                </a:solidFill>
                <a:latin typeface="Poppins Light" pitchFamily="2" charset="77"/>
                <a:cs typeface="Poppins Light" pitchFamily="2" charset="77"/>
              </a:defRPr>
            </a:lvl1pPr>
          </a:lstStyle>
          <a:p>
            <a:pPr lvl="0"/>
            <a:r>
              <a:rPr lang="x-none" dirty="0"/>
              <a:t>Sample Text</a:t>
            </a:r>
          </a:p>
        </p:txBody>
      </p:sp>
      <p:sp>
        <p:nvSpPr>
          <p:cNvPr id="37" name="Text Placeholder 14">
            <a:extLst>
              <a:ext uri="{FF2B5EF4-FFF2-40B4-BE49-F238E27FC236}">
                <a16:creationId xmlns:a16="http://schemas.microsoft.com/office/drawing/2014/main" id="{51B992BE-4D1F-656A-831F-2DED9A42BA30}"/>
              </a:ext>
            </a:extLst>
          </p:cNvPr>
          <p:cNvSpPr>
            <a:spLocks noGrp="1"/>
          </p:cNvSpPr>
          <p:nvPr>
            <p:ph type="body" sz="quarter" idx="31" hasCustomPrompt="1"/>
          </p:nvPr>
        </p:nvSpPr>
        <p:spPr>
          <a:xfrm>
            <a:off x="8852603" y="4950206"/>
            <a:ext cx="2194204" cy="1143345"/>
          </a:xfrm>
        </p:spPr>
        <p:txBody>
          <a:bodyPr>
            <a:normAutofit/>
          </a:bodyPr>
          <a:lstStyle>
            <a:lvl1pPr marL="0" indent="0" algn="ctr">
              <a:buNone/>
              <a:defRPr sz="2000" b="0" i="0">
                <a:solidFill>
                  <a:schemeClr val="tx1"/>
                </a:solidFill>
                <a:latin typeface="Poppins Light" pitchFamily="2" charset="77"/>
                <a:cs typeface="Poppins Light" pitchFamily="2" charset="77"/>
              </a:defRPr>
            </a:lvl1pPr>
          </a:lstStyle>
          <a:p>
            <a:pPr lvl="0"/>
            <a:r>
              <a:rPr lang="x-none" dirty="0"/>
              <a:t>Sample Text</a:t>
            </a:r>
          </a:p>
        </p:txBody>
      </p:sp>
      <p:sp>
        <p:nvSpPr>
          <p:cNvPr id="39" name="Text Placeholder 14">
            <a:extLst>
              <a:ext uri="{FF2B5EF4-FFF2-40B4-BE49-F238E27FC236}">
                <a16:creationId xmlns:a16="http://schemas.microsoft.com/office/drawing/2014/main" id="{FC640694-EC23-E40F-A62D-B5A3455D347B}"/>
              </a:ext>
            </a:extLst>
          </p:cNvPr>
          <p:cNvSpPr>
            <a:spLocks noGrp="1"/>
          </p:cNvSpPr>
          <p:nvPr>
            <p:ph type="body" sz="quarter" idx="33" hasCustomPrompt="1"/>
          </p:nvPr>
        </p:nvSpPr>
        <p:spPr>
          <a:xfrm>
            <a:off x="1025743" y="4931917"/>
            <a:ext cx="2719076" cy="1143345"/>
          </a:xfrm>
        </p:spPr>
        <p:txBody>
          <a:bodyPr>
            <a:normAutofit/>
          </a:bodyPr>
          <a:lstStyle>
            <a:lvl1pPr marL="0" indent="0" algn="ctr">
              <a:buNone/>
              <a:defRPr sz="2000" b="0" i="0">
                <a:solidFill>
                  <a:schemeClr val="tx1"/>
                </a:solidFill>
                <a:latin typeface="Poppins Light" pitchFamily="2" charset="77"/>
                <a:cs typeface="Poppins Light" pitchFamily="2" charset="77"/>
              </a:defRPr>
            </a:lvl1pPr>
          </a:lstStyle>
          <a:p>
            <a:pPr lvl="0"/>
            <a:r>
              <a:rPr lang="x-none" dirty="0"/>
              <a:t>Sample Text</a:t>
            </a:r>
          </a:p>
        </p:txBody>
      </p:sp>
      <p:sp>
        <p:nvSpPr>
          <p:cNvPr id="8" name="Text Placeholder 2">
            <a:extLst>
              <a:ext uri="{FF2B5EF4-FFF2-40B4-BE49-F238E27FC236}">
                <a16:creationId xmlns:a16="http://schemas.microsoft.com/office/drawing/2014/main" id="{D697918C-F7AE-FC93-D8EE-3749D6A73E62}"/>
              </a:ext>
            </a:extLst>
          </p:cNvPr>
          <p:cNvSpPr>
            <a:spLocks noGrp="1"/>
          </p:cNvSpPr>
          <p:nvPr>
            <p:ph type="body" sz="quarter" idx="34"/>
          </p:nvPr>
        </p:nvSpPr>
        <p:spPr>
          <a:xfrm>
            <a:off x="5186680" y="1064165"/>
            <a:ext cx="2184400" cy="1117600"/>
          </a:xfrm>
          <a:noFill/>
        </p:spPr>
        <p:txBody>
          <a:bodyPr>
            <a:noAutofit/>
          </a:bodyPr>
          <a:lstStyle>
            <a:lvl1pPr marL="0" indent="0" algn="ctr">
              <a:buNone/>
              <a:defRPr sz="6000" b="1" i="0">
                <a:solidFill>
                  <a:schemeClr val="tx1"/>
                </a:solidFill>
                <a:latin typeface="Raleway" pitchFamily="2" charset="77"/>
                <a:cs typeface="Poppins SemiBold" pitchFamily="2" charset="77"/>
              </a:defRPr>
            </a:lvl1pPr>
          </a:lstStyle>
          <a:p>
            <a:r>
              <a:rPr lang="x-none" sz="6600" dirty="0">
                <a:solidFill>
                  <a:srgbClr val="FFB0A5"/>
                </a:solidFill>
              </a:rPr>
              <a:t>01</a:t>
            </a:r>
          </a:p>
        </p:txBody>
      </p:sp>
      <p:sp>
        <p:nvSpPr>
          <p:cNvPr id="11" name="Text Placeholder 5">
            <a:extLst>
              <a:ext uri="{FF2B5EF4-FFF2-40B4-BE49-F238E27FC236}">
                <a16:creationId xmlns:a16="http://schemas.microsoft.com/office/drawing/2014/main" id="{05BF7AC6-AD92-5217-576E-BD125115CCC9}"/>
              </a:ext>
            </a:extLst>
          </p:cNvPr>
          <p:cNvSpPr>
            <a:spLocks noGrp="1"/>
          </p:cNvSpPr>
          <p:nvPr>
            <p:ph type="body" sz="quarter" idx="37"/>
          </p:nvPr>
        </p:nvSpPr>
        <p:spPr>
          <a:xfrm>
            <a:off x="8852603" y="1043873"/>
            <a:ext cx="2184400" cy="1117600"/>
          </a:xfrm>
          <a:noFill/>
        </p:spPr>
        <p:txBody>
          <a:bodyPr>
            <a:noAutofit/>
          </a:bodyPr>
          <a:lstStyle>
            <a:lvl1pPr marL="0" indent="0" algn="ctr">
              <a:buNone/>
              <a:defRPr sz="6000" b="1" i="0">
                <a:solidFill>
                  <a:schemeClr val="tx1"/>
                </a:solidFill>
                <a:latin typeface="Raleway" pitchFamily="2" charset="77"/>
                <a:cs typeface="Poppins SemiBold" pitchFamily="2" charset="77"/>
              </a:defRPr>
            </a:lvl1pPr>
          </a:lstStyle>
          <a:p>
            <a:r>
              <a:rPr lang="x-none" sz="6600" dirty="0">
                <a:solidFill>
                  <a:srgbClr val="F82A02"/>
                </a:solidFill>
              </a:rPr>
              <a:t>02</a:t>
            </a:r>
          </a:p>
        </p:txBody>
      </p:sp>
      <p:sp>
        <p:nvSpPr>
          <p:cNvPr id="14" name="Text Placeholder 7">
            <a:extLst>
              <a:ext uri="{FF2B5EF4-FFF2-40B4-BE49-F238E27FC236}">
                <a16:creationId xmlns:a16="http://schemas.microsoft.com/office/drawing/2014/main" id="{EA085812-FCB6-F229-0C45-88ADD4F7425B}"/>
              </a:ext>
            </a:extLst>
          </p:cNvPr>
          <p:cNvSpPr>
            <a:spLocks noGrp="1"/>
          </p:cNvSpPr>
          <p:nvPr>
            <p:ph type="body" sz="quarter" idx="39"/>
          </p:nvPr>
        </p:nvSpPr>
        <p:spPr>
          <a:xfrm>
            <a:off x="5186679" y="3753606"/>
            <a:ext cx="2230575" cy="1117600"/>
          </a:xfrm>
          <a:noFill/>
        </p:spPr>
        <p:txBody>
          <a:bodyPr>
            <a:noAutofit/>
          </a:bodyPr>
          <a:lstStyle>
            <a:lvl1pPr marL="0" indent="0" algn="ctr">
              <a:buNone/>
              <a:defRPr sz="6000" b="1" i="0">
                <a:solidFill>
                  <a:schemeClr val="tx1"/>
                </a:solidFill>
                <a:latin typeface="Raleway" pitchFamily="2" charset="77"/>
                <a:cs typeface="Poppins SemiBold" pitchFamily="2" charset="77"/>
              </a:defRPr>
            </a:lvl1pPr>
          </a:lstStyle>
          <a:p>
            <a:r>
              <a:rPr lang="x-none" sz="6600" dirty="0">
                <a:solidFill>
                  <a:srgbClr val="00904D"/>
                </a:solidFill>
              </a:rPr>
              <a:t>04</a:t>
            </a:r>
          </a:p>
        </p:txBody>
      </p:sp>
      <p:sp>
        <p:nvSpPr>
          <p:cNvPr id="16" name="Text Placeholder 9">
            <a:extLst>
              <a:ext uri="{FF2B5EF4-FFF2-40B4-BE49-F238E27FC236}">
                <a16:creationId xmlns:a16="http://schemas.microsoft.com/office/drawing/2014/main" id="{DA115B5A-7A06-48EA-8032-D059A6599532}"/>
              </a:ext>
            </a:extLst>
          </p:cNvPr>
          <p:cNvSpPr>
            <a:spLocks noGrp="1"/>
          </p:cNvSpPr>
          <p:nvPr>
            <p:ph type="body" sz="quarter" idx="41"/>
          </p:nvPr>
        </p:nvSpPr>
        <p:spPr>
          <a:xfrm>
            <a:off x="8852603" y="3756104"/>
            <a:ext cx="2184400" cy="1117600"/>
          </a:xfrm>
          <a:noFill/>
        </p:spPr>
        <p:txBody>
          <a:bodyPr>
            <a:noAutofit/>
          </a:bodyPr>
          <a:lstStyle>
            <a:lvl1pPr marL="0" indent="0" algn="ctr">
              <a:buNone/>
              <a:defRPr sz="6000" b="1" i="0">
                <a:solidFill>
                  <a:schemeClr val="tx1"/>
                </a:solidFill>
                <a:latin typeface="Raleway" pitchFamily="2" charset="77"/>
                <a:cs typeface="Poppins SemiBold" pitchFamily="2" charset="77"/>
              </a:defRPr>
            </a:lvl1pPr>
          </a:lstStyle>
          <a:p>
            <a:r>
              <a:rPr lang="x-none" sz="6600" dirty="0">
                <a:solidFill>
                  <a:srgbClr val="FFB000"/>
                </a:solidFill>
              </a:rPr>
              <a:t>05</a:t>
            </a:r>
          </a:p>
        </p:txBody>
      </p:sp>
      <p:sp>
        <p:nvSpPr>
          <p:cNvPr id="18" name="Text Placeholder 11">
            <a:extLst>
              <a:ext uri="{FF2B5EF4-FFF2-40B4-BE49-F238E27FC236}">
                <a16:creationId xmlns:a16="http://schemas.microsoft.com/office/drawing/2014/main" id="{367F0B15-939B-E207-8270-52F810853B38}"/>
              </a:ext>
            </a:extLst>
          </p:cNvPr>
          <p:cNvSpPr>
            <a:spLocks noGrp="1"/>
          </p:cNvSpPr>
          <p:nvPr>
            <p:ph type="body" sz="quarter" idx="43"/>
          </p:nvPr>
        </p:nvSpPr>
        <p:spPr>
          <a:xfrm>
            <a:off x="1056648" y="3753606"/>
            <a:ext cx="2688171" cy="1117600"/>
          </a:xfrm>
          <a:noFill/>
        </p:spPr>
        <p:txBody>
          <a:bodyPr>
            <a:noAutofit/>
          </a:bodyPr>
          <a:lstStyle>
            <a:lvl1pPr marL="0" indent="0" algn="ctr">
              <a:buNone/>
              <a:defRPr sz="6000" b="1" i="0">
                <a:solidFill>
                  <a:schemeClr val="tx1"/>
                </a:solidFill>
                <a:latin typeface="Raleway" pitchFamily="2" charset="77"/>
                <a:cs typeface="Poppins SemiBold" pitchFamily="2" charset="77"/>
              </a:defRPr>
            </a:lvl1pPr>
          </a:lstStyle>
          <a:p>
            <a:r>
              <a:rPr lang="x-none" sz="6600" dirty="0">
                <a:solidFill>
                  <a:srgbClr val="0C7FBA"/>
                </a:solidFill>
              </a:rPr>
              <a:t>03</a:t>
            </a:r>
          </a:p>
        </p:txBody>
      </p:sp>
    </p:spTree>
    <p:extLst>
      <p:ext uri="{BB962C8B-B14F-4D97-AF65-F5344CB8AC3E}">
        <p14:creationId xmlns:p14="http://schemas.microsoft.com/office/powerpoint/2010/main" val="2901715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B6A9B-E22E-1F47-71DF-E045E99F9F8C}"/>
              </a:ext>
            </a:extLst>
          </p:cNvPr>
          <p:cNvSpPr>
            <a:spLocks noGrp="1"/>
          </p:cNvSpPr>
          <p:nvPr>
            <p:ph type="dt" sz="half" idx="10"/>
          </p:nvPr>
        </p:nvSpPr>
        <p:spPr/>
        <p:txBody>
          <a:bodyPr/>
          <a:lstStyle>
            <a:lvl1pPr>
              <a:defRPr>
                <a:solidFill>
                  <a:schemeClr val="tx1">
                    <a:lumMod val="85000"/>
                    <a:lumOff val="15000"/>
                  </a:schemeClr>
                </a:solidFill>
              </a:defRPr>
            </a:lvl1p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DFE8B2CF-1E7C-BC5C-40CF-03449B7B20E6}"/>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5" name="Slide Number Placeholder 4">
            <a:extLst>
              <a:ext uri="{FF2B5EF4-FFF2-40B4-BE49-F238E27FC236}">
                <a16:creationId xmlns:a16="http://schemas.microsoft.com/office/drawing/2014/main" id="{F601E3D7-76AA-3B39-A858-45741874237D}"/>
              </a:ext>
            </a:extLst>
          </p:cNvPr>
          <p:cNvSpPr>
            <a:spLocks noGrp="1"/>
          </p:cNvSpPr>
          <p:nvPr>
            <p:ph type="sldNum" sz="quarter" idx="12"/>
          </p:nvPr>
        </p:nvSpPr>
        <p:spPr/>
        <p:txBody>
          <a:bodyPr/>
          <a:lstStyle>
            <a:lvl1pPr>
              <a:defRPr>
                <a:solidFill>
                  <a:schemeClr val="bg1"/>
                </a:solidFill>
              </a:defRPr>
            </a:lvl1pPr>
          </a:lstStyle>
          <a:p>
            <a:fld id="{C6F12CB2-7F2C-47B9-AE70-22A94B49F233}" type="slidenum">
              <a:rPr lang="en-US" smtClean="0"/>
              <a:pPr/>
              <a:t>‹#›</a:t>
            </a:fld>
            <a:endParaRPr lang="en-US"/>
          </a:p>
        </p:txBody>
      </p:sp>
      <p:sp>
        <p:nvSpPr>
          <p:cNvPr id="21" name="Text Placeholder 19">
            <a:extLst>
              <a:ext uri="{FF2B5EF4-FFF2-40B4-BE49-F238E27FC236}">
                <a16:creationId xmlns:a16="http://schemas.microsoft.com/office/drawing/2014/main" id="{F8183430-91AD-A885-39B7-0E003ACA2A0F}"/>
              </a:ext>
            </a:extLst>
          </p:cNvPr>
          <p:cNvSpPr>
            <a:spLocks noGrp="1"/>
          </p:cNvSpPr>
          <p:nvPr>
            <p:ph type="body" sz="quarter" idx="16" hasCustomPrompt="1"/>
          </p:nvPr>
        </p:nvSpPr>
        <p:spPr>
          <a:xfrm>
            <a:off x="5400578" y="4978359"/>
            <a:ext cx="1053215" cy="1096887"/>
          </a:xfrm>
        </p:spPr>
        <p:txBody>
          <a:bodyPr>
            <a:noAutofit/>
          </a:bodyPr>
          <a:lstStyle>
            <a:lvl1pPr marL="0" indent="0">
              <a:buNone/>
              <a:defRPr sz="16700" b="1" i="0">
                <a:solidFill>
                  <a:schemeClr val="tx1"/>
                </a:solidFill>
                <a:latin typeface="Raleway" pitchFamily="2" charset="77"/>
                <a:cs typeface="Poppins" pitchFamily="2" charset="77"/>
              </a:defRPr>
            </a:lvl1pPr>
            <a:lvl2pPr marL="457189" indent="0">
              <a:buNone/>
              <a:defRPr sz="10000">
                <a:solidFill>
                  <a:schemeClr val="tx1"/>
                </a:solidFill>
              </a:defRPr>
            </a:lvl2pPr>
            <a:lvl3pPr marL="914377" indent="0">
              <a:buNone/>
              <a:defRPr sz="10000">
                <a:solidFill>
                  <a:schemeClr val="tx1"/>
                </a:solidFill>
              </a:defRPr>
            </a:lvl3pPr>
            <a:lvl4pPr marL="1371566" indent="0">
              <a:buNone/>
              <a:defRPr sz="10000">
                <a:solidFill>
                  <a:schemeClr val="tx1"/>
                </a:solidFill>
              </a:defRPr>
            </a:lvl4pPr>
            <a:lvl5pPr marL="1828754" indent="0">
              <a:buNone/>
              <a:defRPr sz="10000">
                <a:solidFill>
                  <a:schemeClr val="tx1"/>
                </a:solidFill>
              </a:defRPr>
            </a:lvl5pPr>
          </a:lstStyle>
          <a:p>
            <a:pPr lvl="0"/>
            <a:r>
              <a:rPr lang="en-GB" dirty="0"/>
              <a:t>“</a:t>
            </a:r>
          </a:p>
        </p:txBody>
      </p:sp>
      <p:sp>
        <p:nvSpPr>
          <p:cNvPr id="2" name="Text Placeholder 19">
            <a:extLst>
              <a:ext uri="{FF2B5EF4-FFF2-40B4-BE49-F238E27FC236}">
                <a16:creationId xmlns:a16="http://schemas.microsoft.com/office/drawing/2014/main" id="{37566035-F4DE-0703-96C1-2C215A60CE2E}"/>
              </a:ext>
            </a:extLst>
          </p:cNvPr>
          <p:cNvSpPr>
            <a:spLocks noGrp="1"/>
          </p:cNvSpPr>
          <p:nvPr>
            <p:ph type="body" sz="quarter" idx="17" hasCustomPrompt="1"/>
          </p:nvPr>
        </p:nvSpPr>
        <p:spPr>
          <a:xfrm>
            <a:off x="5400578" y="631957"/>
            <a:ext cx="1053215" cy="1204111"/>
          </a:xfrm>
        </p:spPr>
        <p:txBody>
          <a:bodyPr>
            <a:noAutofit/>
          </a:bodyPr>
          <a:lstStyle>
            <a:lvl1pPr marL="0" indent="0">
              <a:buNone/>
              <a:defRPr sz="16700" b="1" i="0">
                <a:solidFill>
                  <a:schemeClr val="tx1"/>
                </a:solidFill>
                <a:latin typeface="Raleway" pitchFamily="2" charset="77"/>
                <a:cs typeface="Poppins" pitchFamily="2" charset="77"/>
              </a:defRPr>
            </a:lvl1pPr>
            <a:lvl2pPr marL="457189" indent="0">
              <a:buNone/>
              <a:defRPr sz="10000">
                <a:solidFill>
                  <a:schemeClr val="tx1"/>
                </a:solidFill>
              </a:defRPr>
            </a:lvl2pPr>
            <a:lvl3pPr marL="914377" indent="0">
              <a:buNone/>
              <a:defRPr sz="10000">
                <a:solidFill>
                  <a:schemeClr val="tx1"/>
                </a:solidFill>
              </a:defRPr>
            </a:lvl3pPr>
            <a:lvl4pPr marL="1371566" indent="0">
              <a:buNone/>
              <a:defRPr sz="10000">
                <a:solidFill>
                  <a:schemeClr val="tx1"/>
                </a:solidFill>
              </a:defRPr>
            </a:lvl4pPr>
            <a:lvl5pPr marL="1828754" indent="0">
              <a:buNone/>
              <a:defRPr sz="10000">
                <a:solidFill>
                  <a:schemeClr val="tx1"/>
                </a:solidFill>
              </a:defRPr>
            </a:lvl5pPr>
          </a:lstStyle>
          <a:p>
            <a:pPr lvl="0"/>
            <a:r>
              <a:rPr lang="en-GB" dirty="0"/>
              <a:t>“</a:t>
            </a:r>
          </a:p>
        </p:txBody>
      </p:sp>
      <p:sp>
        <p:nvSpPr>
          <p:cNvPr id="9" name="Text Placeholder 8">
            <a:extLst>
              <a:ext uri="{FF2B5EF4-FFF2-40B4-BE49-F238E27FC236}">
                <a16:creationId xmlns:a16="http://schemas.microsoft.com/office/drawing/2014/main" id="{1416D8B2-F808-67C7-E918-16EA259624B0}"/>
              </a:ext>
            </a:extLst>
          </p:cNvPr>
          <p:cNvSpPr>
            <a:spLocks noGrp="1"/>
          </p:cNvSpPr>
          <p:nvPr>
            <p:ph type="body" sz="quarter" idx="18"/>
          </p:nvPr>
        </p:nvSpPr>
        <p:spPr>
          <a:xfrm>
            <a:off x="838200" y="1857853"/>
            <a:ext cx="10515600" cy="3142293"/>
          </a:xfrm>
        </p:spPr>
        <p:txBody>
          <a:bodyPr anchor="ctr">
            <a:normAutofit/>
          </a:bodyPr>
          <a:lstStyle>
            <a:lvl1pPr marL="0" indent="0" algn="ctr">
              <a:buNone/>
              <a:defRPr sz="3600" b="0" i="0">
                <a:solidFill>
                  <a:schemeClr val="tx1"/>
                </a:solidFill>
                <a:latin typeface="Poppins Light" pitchFamily="2" charset="77"/>
                <a:cs typeface="Poppins Light" pitchFamily="2" charset="77"/>
              </a:defRPr>
            </a:lvl1pPr>
            <a:lvl2pPr marL="457189" indent="0" algn="ctr">
              <a:buNone/>
              <a:defRPr sz="3200" b="0" i="0">
                <a:solidFill>
                  <a:schemeClr val="tx1"/>
                </a:solidFill>
                <a:latin typeface="Poppins Light" pitchFamily="2" charset="77"/>
                <a:cs typeface="Poppins Light" pitchFamily="2" charset="77"/>
              </a:defRPr>
            </a:lvl2pPr>
            <a:lvl3pPr marL="914377" indent="0" algn="ctr">
              <a:buNone/>
              <a:defRPr sz="2800" b="0" i="0">
                <a:solidFill>
                  <a:schemeClr val="tx1"/>
                </a:solidFill>
                <a:latin typeface="Poppins Light" pitchFamily="2" charset="77"/>
                <a:cs typeface="Poppins Light" pitchFamily="2" charset="77"/>
              </a:defRPr>
            </a:lvl3pPr>
            <a:lvl4pPr marL="1371566" indent="0" algn="ctr">
              <a:buNone/>
              <a:defRPr sz="2400" b="0" i="0">
                <a:solidFill>
                  <a:schemeClr val="tx1"/>
                </a:solidFill>
                <a:latin typeface="Poppins Light" pitchFamily="2" charset="77"/>
                <a:cs typeface="Poppins Light" pitchFamily="2" charset="77"/>
              </a:defRPr>
            </a:lvl4pPr>
            <a:lvl5pPr marL="1828754" indent="0" algn="ctr">
              <a:buNone/>
              <a:defRPr sz="2400" b="0" i="0">
                <a:solidFill>
                  <a:schemeClr val="tx1"/>
                </a:solidFill>
                <a:latin typeface="Poppins Light" pitchFamily="2" charset="77"/>
                <a:cs typeface="Poppins Light"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x-none" dirty="0"/>
          </a:p>
        </p:txBody>
      </p:sp>
    </p:spTree>
    <p:extLst>
      <p:ext uri="{BB962C8B-B14F-4D97-AF65-F5344CB8AC3E}">
        <p14:creationId xmlns:p14="http://schemas.microsoft.com/office/powerpoint/2010/main" val="169443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385595" y="1695602"/>
            <a:ext cx="9296400" cy="983208"/>
          </a:xfrm>
        </p:spPr>
        <p:txBody>
          <a:bodyPr/>
          <a:lstStyle>
            <a:lvl1pPr>
              <a:defRPr sz="5400" b="1" i="0" spc="300">
                <a:solidFill>
                  <a:schemeClr val="tx1">
                    <a:lumMod val="85000"/>
                    <a:lumOff val="15000"/>
                  </a:schemeClr>
                </a:solidFill>
                <a:latin typeface="Raleway" pitchFamily="2" charset="77"/>
                <a:cs typeface="Poppins SemiBold" pitchFamily="2" charset="77"/>
              </a:defRPr>
            </a:lvl1pPr>
          </a:lstStyle>
          <a:p>
            <a:r>
              <a:rPr lang="en-GB" dirty="0"/>
              <a:t>Table of Contents</a:t>
            </a:r>
            <a:endParaRPr lang="x-none"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741195" y="3429000"/>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729790" y="4737991"/>
            <a:ext cx="2184400" cy="644525"/>
          </a:xfrm>
        </p:spPr>
        <p:txBody>
          <a:bodyPr>
            <a:normAutofit/>
          </a:bodyPr>
          <a:lstStyle>
            <a:lvl1pPr marL="0" indent="0" algn="ctr">
              <a:buNone/>
              <a:defRPr sz="1800" b="0" i="0">
                <a:solidFill>
                  <a:schemeClr val="tx1"/>
                </a:solidFill>
                <a:latin typeface="Poppins Light" pitchFamily="2" charset="77"/>
                <a:cs typeface="Poppins Light" pitchFamily="2" charset="77"/>
              </a:defRPr>
            </a:lvl1pPr>
          </a:lstStyle>
          <a:p>
            <a:pPr lvl="0"/>
            <a:r>
              <a:rPr lang="x-none"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53000" y="3460734"/>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41595" y="4769725"/>
            <a:ext cx="2184400" cy="644525"/>
          </a:xfrm>
        </p:spPr>
        <p:txBody>
          <a:bodyPr>
            <a:normAutofit/>
          </a:bodyPr>
          <a:lstStyle>
            <a:lvl1pPr marL="0" indent="0" algn="ctr">
              <a:buNone/>
              <a:defRPr sz="1800" b="0" i="0">
                <a:solidFill>
                  <a:schemeClr val="tx1"/>
                </a:solidFill>
                <a:latin typeface="Poppins Light" pitchFamily="2" charset="77"/>
                <a:cs typeface="Poppins Light" pitchFamily="2" charset="77"/>
              </a:defRPr>
            </a:lvl1pPr>
          </a:lstStyle>
          <a:p>
            <a:pPr lvl="0"/>
            <a:r>
              <a:rPr lang="x-none"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153400" y="3429000"/>
            <a:ext cx="2184400" cy="1117600"/>
          </a:xfrm>
        </p:spPr>
        <p:txBody>
          <a:bodyPr anchor="ctr">
            <a:noAutofit/>
          </a:bodyPr>
          <a:lstStyle>
            <a:lvl1pPr marL="0" indent="0" algn="ctr">
              <a:buNone/>
              <a:defRPr lang="x-none" sz="6600" b="1" i="0" kern="1200" dirty="0">
                <a:solidFill>
                  <a:schemeClr val="tx1"/>
                </a:solidFill>
                <a:latin typeface="Raleway" pitchFamily="2" charset="77"/>
                <a:ea typeface="Open Sans" panose="020B0606030504020204" pitchFamily="34" charset="0"/>
                <a:cs typeface="Poppins SemiBold" pitchFamily="2" charset="77"/>
              </a:defRPr>
            </a:lvl1pPr>
          </a:lstStyle>
          <a:p>
            <a:pPr lvl="0"/>
            <a:r>
              <a:rPr lang="x-none"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141995" y="4737991"/>
            <a:ext cx="2184400" cy="644525"/>
          </a:xfrm>
        </p:spPr>
        <p:txBody>
          <a:bodyPr>
            <a:normAutofit/>
          </a:bodyPr>
          <a:lstStyle>
            <a:lvl1pPr marL="0" indent="0" algn="ctr">
              <a:buNone/>
              <a:defRPr sz="1800" b="0" i="0">
                <a:solidFill>
                  <a:schemeClr val="tx1"/>
                </a:solidFill>
                <a:latin typeface="Poppins Light" pitchFamily="2" charset="77"/>
                <a:cs typeface="Poppins Light" pitchFamily="2" charset="77"/>
              </a:defRPr>
            </a:lvl1pPr>
          </a:lstStyle>
          <a:p>
            <a:pPr lvl="0"/>
            <a:r>
              <a:rPr lang="x-none" dirty="0"/>
              <a:t>Sample Text</a:t>
            </a:r>
          </a:p>
        </p:txBody>
      </p:sp>
    </p:spTree>
    <p:extLst>
      <p:ext uri="{BB962C8B-B14F-4D97-AF65-F5344CB8AC3E}">
        <p14:creationId xmlns:p14="http://schemas.microsoft.com/office/powerpoint/2010/main" val="319084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0" y="2645187"/>
            <a:ext cx="4678771" cy="1358724"/>
          </a:xfrm>
        </p:spPr>
        <p:txBody>
          <a:bodyPr anchor="b">
            <a:noAutofit/>
          </a:bodyPr>
          <a:lstStyle>
            <a:lvl1pPr algn="ctr">
              <a:defRPr sz="4800" b="1" i="0">
                <a:solidFill>
                  <a:schemeClr val="tx1">
                    <a:lumMod val="85000"/>
                    <a:lumOff val="15000"/>
                  </a:schemeClr>
                </a:solidFill>
                <a:latin typeface="Raleway" pitchFamily="2" charset="77"/>
                <a:cs typeface="Poppins SemiBold" pitchFamily="2" charset="77"/>
              </a:defRPr>
            </a:lvl1pPr>
          </a:lstStyle>
          <a:p>
            <a:r>
              <a:rPr lang="en-GB" dirty="0"/>
              <a:t>This is a great headline</a:t>
            </a:r>
            <a:endParaRPr lang="en-US" dirty="0"/>
          </a:p>
        </p:txBody>
      </p:sp>
      <p:sp>
        <p:nvSpPr>
          <p:cNvPr id="3" name="Subtitle 2"/>
          <p:cNvSpPr>
            <a:spLocks noGrp="1"/>
          </p:cNvSpPr>
          <p:nvPr>
            <p:ph type="subTitle" idx="1"/>
          </p:nvPr>
        </p:nvSpPr>
        <p:spPr>
          <a:xfrm>
            <a:off x="6096000" y="4003911"/>
            <a:ext cx="4678771" cy="568939"/>
          </a:xfrm>
        </p:spPr>
        <p:txBody>
          <a:bodyPr>
            <a:normAutofit/>
          </a:bodyPr>
          <a:lstStyle>
            <a:lvl1pPr marL="0" indent="0" algn="ctr">
              <a:buNone/>
              <a:defRPr sz="1800" b="0" i="0">
                <a:solidFill>
                  <a:schemeClr val="tx1">
                    <a:lumMod val="85000"/>
                    <a:lumOff val="15000"/>
                  </a:schemeClr>
                </a:solidFill>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0" name="Text Placeholder 9">
            <a:extLst>
              <a:ext uri="{FF2B5EF4-FFF2-40B4-BE49-F238E27FC236}">
                <a16:creationId xmlns:a16="http://schemas.microsoft.com/office/drawing/2014/main" id="{CE4CB27F-E9FF-D2F9-1927-CC3186B4A1DE}"/>
              </a:ext>
            </a:extLst>
          </p:cNvPr>
          <p:cNvSpPr>
            <a:spLocks noGrp="1"/>
          </p:cNvSpPr>
          <p:nvPr>
            <p:ph type="body" sz="quarter" idx="13" hasCustomPrompt="1"/>
          </p:nvPr>
        </p:nvSpPr>
        <p:spPr>
          <a:xfrm>
            <a:off x="455440" y="1942807"/>
            <a:ext cx="3278209" cy="902318"/>
          </a:xfrm>
        </p:spPr>
        <p:txBody>
          <a:bodyPr>
            <a:noAutofit/>
          </a:bodyPr>
          <a:lstStyle>
            <a:lvl1pPr marL="0" indent="0" algn="ctr">
              <a:buNone/>
              <a:defRPr sz="6600" b="1" i="0">
                <a:solidFill>
                  <a:schemeClr val="bg1"/>
                </a:solidFill>
                <a:latin typeface="Raleway" pitchFamily="2" charset="77"/>
                <a:cs typeface="Poppins SemiBold" pitchFamily="2" charset="77"/>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x-none" dirty="0"/>
          </a:p>
        </p:txBody>
      </p:sp>
    </p:spTree>
    <p:extLst>
      <p:ext uri="{BB962C8B-B14F-4D97-AF65-F5344CB8AC3E}">
        <p14:creationId xmlns:p14="http://schemas.microsoft.com/office/powerpoint/2010/main" val="3406861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4840" y="1883649"/>
            <a:ext cx="4563443" cy="2316480"/>
          </a:xfrm>
        </p:spPr>
        <p:txBody>
          <a:bodyPr anchor="b">
            <a:noAutofit/>
          </a:bodyPr>
          <a:lstStyle>
            <a:lvl1pPr algn="ctr">
              <a:defRPr sz="4800" b="1" i="0">
                <a:solidFill>
                  <a:schemeClr val="tx1">
                    <a:lumMod val="85000"/>
                    <a:lumOff val="15000"/>
                  </a:schemeClr>
                </a:solidFill>
                <a:latin typeface="Raleway" pitchFamily="2" charset="77"/>
                <a:cs typeface="Poppins SemiBold" pitchFamily="2" charset="77"/>
              </a:defRPr>
            </a:lvl1pPr>
          </a:lstStyle>
          <a:p>
            <a:r>
              <a:rPr lang="en-GB" dirty="0"/>
              <a:t>Click to edit Master title style</a:t>
            </a:r>
            <a:endParaRPr lang="en-US" dirty="0"/>
          </a:p>
        </p:txBody>
      </p:sp>
      <p:sp>
        <p:nvSpPr>
          <p:cNvPr id="3" name="Text Placeholder 2"/>
          <p:cNvSpPr>
            <a:spLocks noGrp="1"/>
          </p:cNvSpPr>
          <p:nvPr>
            <p:ph type="body" idx="1"/>
          </p:nvPr>
        </p:nvSpPr>
        <p:spPr>
          <a:xfrm>
            <a:off x="1014334" y="4200129"/>
            <a:ext cx="5464956" cy="551687"/>
          </a:xfrm>
        </p:spPr>
        <p:txBody>
          <a:bodyPr>
            <a:normAutofit/>
          </a:bodyPr>
          <a:lstStyle>
            <a:lvl1pPr marL="0" indent="0" algn="ctr">
              <a:buNone/>
              <a:defRPr sz="1600" b="0" i="0">
                <a:solidFill>
                  <a:schemeClr val="tx1">
                    <a:lumMod val="85000"/>
                    <a:lumOff val="15000"/>
                  </a:schemeClr>
                </a:solidFill>
                <a:latin typeface="Poppins Light" pitchFamily="2" charset="77"/>
                <a:cs typeface="Poppins Light"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C6F12CB2-7F2C-47B9-AE70-22A94B49F233}" type="slidenum">
              <a:rPr lang="en-US" smtClean="0"/>
              <a:pPr/>
              <a:t>‹#›</a:t>
            </a:fld>
            <a:endParaRPr lang="en-US"/>
          </a:p>
        </p:txBody>
      </p:sp>
    </p:spTree>
    <p:extLst>
      <p:ext uri="{BB962C8B-B14F-4D97-AF65-F5344CB8AC3E}">
        <p14:creationId xmlns:p14="http://schemas.microsoft.com/office/powerpoint/2010/main" val="408468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4301-8BE9-C06D-C215-A8DBE4F96BEF}"/>
              </a:ext>
            </a:extLst>
          </p:cNvPr>
          <p:cNvSpPr>
            <a:spLocks noGrp="1"/>
          </p:cNvSpPr>
          <p:nvPr>
            <p:ph type="title"/>
          </p:nvPr>
        </p:nvSpPr>
        <p:spPr>
          <a:xfrm>
            <a:off x="2573647" y="1120789"/>
            <a:ext cx="6832083" cy="1487023"/>
          </a:xfrm>
        </p:spPr>
        <p:txBody>
          <a:bodyPr/>
          <a:lstStyle>
            <a:lvl1pPr>
              <a:defRPr sz="4800" b="1" i="0">
                <a:solidFill>
                  <a:schemeClr val="tx1">
                    <a:lumMod val="85000"/>
                    <a:lumOff val="15000"/>
                  </a:schemeClr>
                </a:solidFill>
                <a:latin typeface="Raleway" pitchFamily="2" charset="77"/>
                <a:cs typeface="Poppins SemiBold" pitchFamily="2" charset="77"/>
              </a:defRPr>
            </a:lvl1pPr>
          </a:lstStyle>
          <a:p>
            <a:r>
              <a:rPr lang="en-GB" dirty="0"/>
              <a:t>Click to edit Master title style</a:t>
            </a:r>
            <a:endParaRPr lang="x-none" dirty="0"/>
          </a:p>
        </p:txBody>
      </p:sp>
      <p:sp>
        <p:nvSpPr>
          <p:cNvPr id="3" name="Date Placeholder 2">
            <a:extLst>
              <a:ext uri="{FF2B5EF4-FFF2-40B4-BE49-F238E27FC236}">
                <a16:creationId xmlns:a16="http://schemas.microsoft.com/office/drawing/2014/main" id="{C4806608-A9D5-F4A9-C669-3D5B7B785A90}"/>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2A1EAE1B-8CF7-0FD3-2C07-B4EDC2D700AD}"/>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5" name="Slide Number Placeholder 4">
            <a:extLst>
              <a:ext uri="{FF2B5EF4-FFF2-40B4-BE49-F238E27FC236}">
                <a16:creationId xmlns:a16="http://schemas.microsoft.com/office/drawing/2014/main" id="{B3EF8AA9-E9F7-3392-2B66-90624BAD943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47" name="Text Placeholder 146">
            <a:extLst>
              <a:ext uri="{FF2B5EF4-FFF2-40B4-BE49-F238E27FC236}">
                <a16:creationId xmlns:a16="http://schemas.microsoft.com/office/drawing/2014/main" id="{158984E4-6607-F2FC-54E3-700017AE5533}"/>
              </a:ext>
            </a:extLst>
          </p:cNvPr>
          <p:cNvSpPr>
            <a:spLocks noGrp="1"/>
          </p:cNvSpPr>
          <p:nvPr>
            <p:ph type="body" sz="quarter" idx="13"/>
          </p:nvPr>
        </p:nvSpPr>
        <p:spPr>
          <a:xfrm>
            <a:off x="2573131" y="2994471"/>
            <a:ext cx="6832600" cy="2781300"/>
          </a:xfrm>
        </p:spPr>
        <p:txBody>
          <a:bodyPr/>
          <a:lstStyle>
            <a:lvl1pPr algn="ctr">
              <a:defRPr>
                <a:solidFill>
                  <a:schemeClr val="tx1">
                    <a:lumMod val="85000"/>
                    <a:lumOff val="15000"/>
                  </a:schemeClr>
                </a:solidFill>
              </a:defRPr>
            </a:lvl1pPr>
            <a:lvl2pPr algn="ctr">
              <a:defRPr>
                <a:solidFill>
                  <a:schemeClr val="tx1">
                    <a:lumMod val="85000"/>
                    <a:lumOff val="15000"/>
                  </a:schemeClr>
                </a:solidFill>
              </a:defRPr>
            </a:lvl2pPr>
            <a:lvl3pPr algn="ctr">
              <a:defRPr>
                <a:solidFill>
                  <a:schemeClr val="tx1">
                    <a:lumMod val="85000"/>
                    <a:lumOff val="15000"/>
                  </a:schemeClr>
                </a:solidFill>
              </a:defRPr>
            </a:lvl3pPr>
            <a:lvl4pPr algn="ctr">
              <a:defRPr>
                <a:solidFill>
                  <a:schemeClr val="tx1">
                    <a:lumMod val="85000"/>
                    <a:lumOff val="15000"/>
                  </a:schemeClr>
                </a:solidFill>
              </a:defRPr>
            </a:lvl4pPr>
            <a:lvl5pPr algn="ctr">
              <a:defRPr>
                <a:solidFill>
                  <a:schemeClr val="tx1">
                    <a:lumMod val="85000"/>
                    <a:lumOff val="15000"/>
                  </a:schemeClr>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x-none" dirty="0"/>
          </a:p>
        </p:txBody>
      </p:sp>
    </p:spTree>
    <p:extLst>
      <p:ext uri="{BB962C8B-B14F-4D97-AF65-F5344CB8AC3E}">
        <p14:creationId xmlns:p14="http://schemas.microsoft.com/office/powerpoint/2010/main" val="180936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1472877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6AA515-76E0-C681-9B2E-3580EFC7B1EA}"/>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B08374D0-CFAF-E557-059A-21F787E136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F4E237-12FE-969D-EAB7-46242C0C5B40}"/>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6" name="Title 1">
            <a:extLst>
              <a:ext uri="{FF2B5EF4-FFF2-40B4-BE49-F238E27FC236}">
                <a16:creationId xmlns:a16="http://schemas.microsoft.com/office/drawing/2014/main" id="{435EABE6-A1AA-1CD9-2386-1B6170BC92A7}"/>
              </a:ext>
            </a:extLst>
          </p:cNvPr>
          <p:cNvSpPr>
            <a:spLocks noGrp="1"/>
          </p:cNvSpPr>
          <p:nvPr>
            <p:ph type="title"/>
          </p:nvPr>
        </p:nvSpPr>
        <p:spPr>
          <a:xfrm>
            <a:off x="838200" y="872193"/>
            <a:ext cx="10515600" cy="1487023"/>
          </a:xfrm>
        </p:spPr>
        <p:txBody>
          <a:bodyPr/>
          <a:lstStyle>
            <a:lvl1pPr>
              <a:defRPr>
                <a:solidFill>
                  <a:schemeClr val="tx1">
                    <a:lumMod val="85000"/>
                    <a:lumOff val="15000"/>
                  </a:schemeClr>
                </a:solidFill>
              </a:defRPr>
            </a:lvl1pPr>
          </a:lstStyle>
          <a:p>
            <a:r>
              <a:rPr lang="en-GB" dirty="0"/>
              <a:t>Click to edit Master title style</a:t>
            </a:r>
            <a:endParaRPr lang="x-none" dirty="0"/>
          </a:p>
        </p:txBody>
      </p:sp>
    </p:spTree>
    <p:extLst>
      <p:ext uri="{BB962C8B-B14F-4D97-AF65-F5344CB8AC3E}">
        <p14:creationId xmlns:p14="http://schemas.microsoft.com/office/powerpoint/2010/main" val="317253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3DE4-68A8-666A-2D33-809D190875D2}"/>
              </a:ext>
            </a:extLst>
          </p:cNvPr>
          <p:cNvSpPr>
            <a:spLocks noGrp="1"/>
          </p:cNvSpPr>
          <p:nvPr>
            <p:ph type="title"/>
          </p:nvPr>
        </p:nvSpPr>
        <p:spPr>
          <a:xfrm>
            <a:off x="838200" y="872193"/>
            <a:ext cx="10515600" cy="1487023"/>
          </a:xfrm>
        </p:spPr>
        <p:txBody>
          <a:bodyPr/>
          <a:lstStyle>
            <a:lvl1pPr>
              <a:defRPr>
                <a:solidFill>
                  <a:schemeClr val="tx1">
                    <a:lumMod val="85000"/>
                    <a:lumOff val="15000"/>
                  </a:schemeClr>
                </a:solidFill>
              </a:defRPr>
            </a:lvl1pPr>
          </a:lstStyle>
          <a:p>
            <a:r>
              <a:rPr lang="en-GB" dirty="0"/>
              <a:t>Click to edit Master title style</a:t>
            </a:r>
            <a:endParaRPr lang="x-none" dirty="0"/>
          </a:p>
        </p:txBody>
      </p:sp>
      <p:sp>
        <p:nvSpPr>
          <p:cNvPr id="3" name="Date Placeholder 2">
            <a:extLst>
              <a:ext uri="{FF2B5EF4-FFF2-40B4-BE49-F238E27FC236}">
                <a16:creationId xmlns:a16="http://schemas.microsoft.com/office/drawing/2014/main" id="{F96AA515-76E0-C681-9B2E-3580EFC7B1EA}"/>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B08374D0-CFAF-E557-059A-21F787E136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F4E237-12FE-969D-EAB7-46242C0C5B40}"/>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30257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9F3C-0B46-FDCF-A90E-54C910999037}"/>
              </a:ext>
            </a:extLst>
          </p:cNvPr>
          <p:cNvSpPr>
            <a:spLocks noGrp="1"/>
          </p:cNvSpPr>
          <p:nvPr>
            <p:ph type="title" hasCustomPrompt="1"/>
          </p:nvPr>
        </p:nvSpPr>
        <p:spPr>
          <a:xfrm>
            <a:off x="838200" y="1434725"/>
            <a:ext cx="10515600" cy="1325563"/>
          </a:xfrm>
        </p:spPr>
        <p:txBody>
          <a:bodyPr>
            <a:noAutofit/>
          </a:bodyPr>
          <a:lstStyle>
            <a:lvl1pPr>
              <a:defRPr sz="8800" b="1" i="0">
                <a:solidFill>
                  <a:schemeClr val="tx1">
                    <a:lumMod val="85000"/>
                    <a:lumOff val="15000"/>
                  </a:schemeClr>
                </a:solidFill>
                <a:latin typeface="Raleway" pitchFamily="2" charset="77"/>
                <a:cs typeface="Poppins SemiBold" pitchFamily="2" charset="77"/>
              </a:defRPr>
            </a:lvl1pPr>
          </a:lstStyle>
          <a:p>
            <a:r>
              <a:rPr lang="en-US" sz="9600" dirty="0"/>
              <a:t>1 320 500 500</a:t>
            </a:r>
          </a:p>
        </p:txBody>
      </p:sp>
      <p:sp>
        <p:nvSpPr>
          <p:cNvPr id="3" name="Date Placeholder 2">
            <a:extLst>
              <a:ext uri="{FF2B5EF4-FFF2-40B4-BE49-F238E27FC236}">
                <a16:creationId xmlns:a16="http://schemas.microsoft.com/office/drawing/2014/main" id="{84D854E8-6C92-7C8F-8FFD-72FA6BD578D4}"/>
              </a:ext>
            </a:extLst>
          </p:cNvPr>
          <p:cNvSpPr>
            <a:spLocks noGrp="1"/>
          </p:cNvSpPr>
          <p:nvPr>
            <p:ph type="dt" sz="half" idx="10"/>
          </p:nvPr>
        </p:nvSpPr>
        <p:spPr/>
        <p:txBody>
          <a:bodyPr/>
          <a:lstStyle/>
          <a:p>
            <a:fld id="{276D79ED-3FA7-4EF8-964B-EB8BCFAB02F8}" type="datetimeFigureOut">
              <a:rPr lang="en-US" smtClean="0"/>
              <a:pPr/>
              <a:t>12/22/2024</a:t>
            </a:fld>
            <a:endParaRPr lang="en-US"/>
          </a:p>
        </p:txBody>
      </p:sp>
      <p:sp>
        <p:nvSpPr>
          <p:cNvPr id="4" name="Footer Placeholder 3">
            <a:extLst>
              <a:ext uri="{FF2B5EF4-FFF2-40B4-BE49-F238E27FC236}">
                <a16:creationId xmlns:a16="http://schemas.microsoft.com/office/drawing/2014/main" id="{F34C4AD9-5462-3406-6F57-23AEE1668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56353-C766-5803-A196-637E2D9112D6}"/>
              </a:ext>
            </a:extLst>
          </p:cNvPr>
          <p:cNvSpPr>
            <a:spLocks noGrp="1"/>
          </p:cNvSpPr>
          <p:nvPr>
            <p:ph type="sldNum" sz="quarter" idx="12"/>
          </p:nvPr>
        </p:nvSpPr>
        <p:spPr/>
        <p:txBody>
          <a:body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81083EA5-CA27-E185-D5AD-130BD467588A}"/>
              </a:ext>
            </a:extLst>
          </p:cNvPr>
          <p:cNvCxnSpPr/>
          <p:nvPr userDrawn="1"/>
        </p:nvCxnSpPr>
        <p:spPr>
          <a:xfrm>
            <a:off x="6096000" y="3019332"/>
            <a:ext cx="0" cy="1295400"/>
          </a:xfrm>
          <a:prstGeom prst="line">
            <a:avLst/>
          </a:prstGeom>
          <a:ln w="38100">
            <a:solidFill>
              <a:srgbClr val="FF6665"/>
            </a:solidFill>
            <a:tailEnd type="diamond" w="lg" len="lg"/>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C4FDC9-4150-1B77-A91B-F0FDF90F67C9}"/>
              </a:ext>
            </a:extLst>
          </p:cNvPr>
          <p:cNvSpPr>
            <a:spLocks noGrp="1"/>
          </p:cNvSpPr>
          <p:nvPr>
            <p:ph type="body" sz="quarter" idx="13" hasCustomPrompt="1"/>
          </p:nvPr>
        </p:nvSpPr>
        <p:spPr>
          <a:xfrm>
            <a:off x="1600209" y="4832820"/>
            <a:ext cx="9169388" cy="576263"/>
          </a:xfrm>
        </p:spPr>
        <p:txBody>
          <a:bodyPr>
            <a:noAutofit/>
          </a:bodyPr>
          <a:lstStyle>
            <a:lvl1pPr marL="0" indent="0" algn="ctr">
              <a:buNone/>
              <a:defRPr sz="2400">
                <a:solidFill>
                  <a:schemeClr val="tx1">
                    <a:lumMod val="85000"/>
                    <a:lumOff val="15000"/>
                  </a:schemeClr>
                </a:solidFill>
              </a:defRPr>
            </a:lvl1pPr>
          </a:lstStyle>
          <a:p>
            <a:r>
              <a:rPr lang="en-US" sz="2800" b="0" dirty="0"/>
              <a:t>Big numbers catch your audience’s attention!</a:t>
            </a:r>
          </a:p>
        </p:txBody>
      </p:sp>
    </p:spTree>
    <p:extLst>
      <p:ext uri="{BB962C8B-B14F-4D97-AF65-F5344CB8AC3E}">
        <p14:creationId xmlns:p14="http://schemas.microsoft.com/office/powerpoint/2010/main" val="1240850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www.prezentr.com/?utm_source=templates&amp;utm_medium=presentation&amp;utm_campaign=free_downloads_2020" TargetMode="Externa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61933"/>
            <a:ext cx="10515600" cy="1149747"/>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2011681"/>
            <a:ext cx="10515600" cy="398438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12/22/2024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tx1">
                    <a:lumMod val="50000"/>
                    <a:lumOff val="50000"/>
                  </a:schemeClr>
                </a:solidFill>
              </a:rPr>
              <a:t>Find</a:t>
            </a:r>
            <a:r>
              <a:rPr lang="bs-Latn-BA" sz="1200" baseline="0" dirty="0">
                <a:solidFill>
                  <a:schemeClr val="tx1">
                    <a:lumMod val="50000"/>
                    <a:lumOff val="50000"/>
                  </a:schemeClr>
                </a:solidFill>
              </a:rPr>
              <a:t> m</a:t>
            </a:r>
            <a:r>
              <a:rPr lang="bs-Latn-BA" sz="1200" dirty="0">
                <a:solidFill>
                  <a:schemeClr val="tx1">
                    <a:lumMod val="50000"/>
                    <a:lumOff val="50000"/>
                  </a:schemeClr>
                </a:solidFill>
              </a:rPr>
              <a:t>ore PowerPoint templates</a:t>
            </a:r>
            <a:r>
              <a:rPr lang="bs-Latn-BA" sz="1200" baseline="0" dirty="0">
                <a:solidFill>
                  <a:schemeClr val="tx1">
                    <a:lumMod val="50000"/>
                    <a:lumOff val="50000"/>
                  </a:schemeClr>
                </a:solidFill>
              </a:rPr>
              <a:t> on </a:t>
            </a:r>
            <a:r>
              <a:rPr lang="bs-Latn-BA" sz="1200" b="1" baseline="0" dirty="0">
                <a:solidFill>
                  <a:schemeClr val="tx1">
                    <a:lumMod val="50000"/>
                    <a:lumOff val="50000"/>
                  </a:schemeClr>
                </a:solidFill>
                <a:hlinkClick r:id="rId17"/>
              </a:rPr>
              <a:t>prezentr.com</a:t>
            </a:r>
            <a:r>
              <a:rPr lang="bs-Latn-BA" sz="1200" baseline="0" dirty="0">
                <a:solidFill>
                  <a:schemeClr val="tx1">
                    <a:lumMod val="50000"/>
                    <a:lumOff val="50000"/>
                  </a:schemeClr>
                </a:solidFill>
              </a:rPr>
              <a:t>!</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85" r:id="rId3"/>
    <p:sldLayoutId id="2147483686" r:id="rId4"/>
    <p:sldLayoutId id="2147483681" r:id="rId5"/>
    <p:sldLayoutId id="2147483658" r:id="rId6"/>
    <p:sldLayoutId id="2147483683" r:id="rId7"/>
    <p:sldLayoutId id="2147483684" r:id="rId8"/>
    <p:sldLayoutId id="2147483663" r:id="rId9"/>
    <p:sldLayoutId id="2147483660" r:id="rId10"/>
    <p:sldLayoutId id="2147483661" r:id="rId11"/>
    <p:sldLayoutId id="2147483662" r:id="rId12"/>
    <p:sldLayoutId id="2147483672" r:id="rId13"/>
  </p:sldLayoutIdLst>
  <p:txStyles>
    <p:titleStyle>
      <a:lvl1pPr algn="ctr" defTabSz="914400" rtl="0" eaLnBrk="1" latinLnBrk="0" hangingPunct="1">
        <a:lnSpc>
          <a:spcPct val="90000"/>
        </a:lnSpc>
        <a:spcBef>
          <a:spcPct val="0"/>
        </a:spcBef>
        <a:buNone/>
        <a:defRPr sz="4800" b="1" i="0" kern="1200">
          <a:solidFill>
            <a:schemeClr val="tx1">
              <a:lumMod val="85000"/>
              <a:lumOff val="15000"/>
            </a:schemeClr>
          </a:solidFill>
          <a:latin typeface="Raleway" pitchFamily="2" charset="77"/>
          <a:ea typeface="Helvetica Neue" panose="02000503000000020004" pitchFamily="2" charset="0"/>
          <a:cs typeface="Poppins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85000"/>
              <a:lumOff val="15000"/>
            </a:schemeClr>
          </a:solidFill>
          <a:latin typeface="Raleway" pitchFamily="2" charset="77"/>
          <a:ea typeface="Open Sans" panose="020B0606030504020204" pitchFamily="34" charset="0"/>
          <a:cs typeface="Poppins Medium"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85000"/>
              <a:lumOff val="15000"/>
            </a:schemeClr>
          </a:solidFill>
          <a:latin typeface="Raleway" pitchFamily="2" charset="77"/>
          <a:ea typeface="Open Sans" panose="020B0606030504020204" pitchFamily="34" charset="0"/>
          <a:cs typeface="Poppins Medium"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85000"/>
              <a:lumOff val="15000"/>
            </a:schemeClr>
          </a:solidFill>
          <a:latin typeface="Raleway" pitchFamily="2" charset="77"/>
          <a:ea typeface="Open Sans" panose="020B0606030504020204" pitchFamily="34" charset="0"/>
          <a:cs typeface="Poppins Medium"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pitchFamily="2" charset="77"/>
          <a:ea typeface="Open Sans" panose="020B0606030504020204" pitchFamily="34" charset="0"/>
          <a:cs typeface="Poppins Medium"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85000"/>
              <a:lumOff val="15000"/>
            </a:schemeClr>
          </a:solidFill>
          <a:latin typeface="Raleway" pitchFamily="2" charset="77"/>
          <a:ea typeface="Open Sans" panose="020B0606030504020204" pitchFamily="34" charset="0"/>
          <a:cs typeface="Poppins Medium"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amco" TargetMode="External"/><Relationship Id="rId7" Type="http://schemas.openxmlformats.org/officeDocument/2006/relationships/image" Target="../media/image7.jpg"/><Relationship Id="rId2" Type="http://schemas.openxmlformats.org/officeDocument/2006/relationships/hyperlink" Target="https://en.wikipedia.org/wiki/Maze_video_game" TargetMode="Externa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hyperlink" Target="https://en.wikipedia.org/wiki/Midway_Manufacturing" TargetMode="External"/><Relationship Id="rId4" Type="http://schemas.openxmlformats.org/officeDocument/2006/relationships/hyperlink" Target="https://en.wikipedia.org/wiki/Arcade_video_ga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5613-262F-171B-37F8-D622EBA958C2}"/>
              </a:ext>
            </a:extLst>
          </p:cNvPr>
          <p:cNvSpPr>
            <a:spLocks noGrp="1"/>
          </p:cNvSpPr>
          <p:nvPr>
            <p:ph type="title"/>
          </p:nvPr>
        </p:nvSpPr>
        <p:spPr>
          <a:xfrm>
            <a:off x="1291520" y="1619429"/>
            <a:ext cx="4704522" cy="2316480"/>
          </a:xfrm>
        </p:spPr>
        <p:txBody>
          <a:bodyPr/>
          <a:lstStyle/>
          <a:p>
            <a:r>
              <a:rPr lang="en-GB" sz="4400" dirty="0"/>
              <a:t>Pac-Man</a:t>
            </a:r>
            <a:br>
              <a:rPr lang="en-GB" sz="4400" dirty="0"/>
            </a:br>
            <a:r>
              <a:rPr lang="en-GB" sz="4400" dirty="0"/>
              <a:t>Project</a:t>
            </a:r>
            <a:endParaRPr lang="x-none" sz="4400" dirty="0"/>
          </a:p>
        </p:txBody>
      </p:sp>
      <p:sp>
        <p:nvSpPr>
          <p:cNvPr id="3" name="Text Placeholder 2">
            <a:extLst>
              <a:ext uri="{FF2B5EF4-FFF2-40B4-BE49-F238E27FC236}">
                <a16:creationId xmlns:a16="http://schemas.microsoft.com/office/drawing/2014/main" id="{F2947448-405B-FBD0-BD30-7A3C64FD0280}"/>
              </a:ext>
            </a:extLst>
          </p:cNvPr>
          <p:cNvSpPr>
            <a:spLocks noGrp="1"/>
          </p:cNvSpPr>
          <p:nvPr>
            <p:ph type="body" idx="1"/>
          </p:nvPr>
        </p:nvSpPr>
        <p:spPr>
          <a:xfrm>
            <a:off x="1450547" y="3935909"/>
            <a:ext cx="4386468" cy="551687"/>
          </a:xfrm>
        </p:spPr>
        <p:txBody>
          <a:bodyPr>
            <a:noAutofit/>
          </a:bodyPr>
          <a:lstStyle/>
          <a:p>
            <a:r>
              <a:rPr lang="en-US" sz="1800" dirty="0">
                <a:latin typeface="+mj-lt"/>
              </a:rPr>
              <a:t>OOP class S1  24-25</a:t>
            </a:r>
            <a:endParaRPr lang="x-none" sz="1800" dirty="0">
              <a:latin typeface="+mj-lt"/>
            </a:endParaRPr>
          </a:p>
        </p:txBody>
      </p:sp>
    </p:spTree>
    <p:extLst>
      <p:ext uri="{BB962C8B-B14F-4D97-AF65-F5344CB8AC3E}">
        <p14:creationId xmlns:p14="http://schemas.microsoft.com/office/powerpoint/2010/main" val="1575221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5340" y="437760"/>
            <a:ext cx="5196872" cy="584775"/>
          </a:xfrm>
          <a:prstGeom prst="rect">
            <a:avLst/>
          </a:prstGeom>
        </p:spPr>
        <p:txBody>
          <a:bodyPr wrap="none">
            <a:spAutoFit/>
          </a:bodyPr>
          <a:lstStyle/>
          <a:p>
            <a:r>
              <a:rPr lang="en-US" sz="3200" b="1" dirty="0"/>
              <a:t>Update Velocity Algorithm</a:t>
            </a:r>
          </a:p>
        </p:txBody>
      </p:sp>
      <p:pic>
        <p:nvPicPr>
          <p:cNvPr id="6" name="Picture 5"/>
          <p:cNvPicPr>
            <a:picLocks noChangeAspect="1"/>
          </p:cNvPicPr>
          <p:nvPr/>
        </p:nvPicPr>
        <p:blipFill>
          <a:blip r:embed="rId2"/>
          <a:stretch>
            <a:fillRect/>
          </a:stretch>
        </p:blipFill>
        <p:spPr>
          <a:xfrm>
            <a:off x="895340" y="1412255"/>
            <a:ext cx="5144218" cy="3924848"/>
          </a:xfrm>
          <a:prstGeom prst="rect">
            <a:avLst/>
          </a:prstGeom>
        </p:spPr>
      </p:pic>
      <p:sp>
        <p:nvSpPr>
          <p:cNvPr id="7" name="TextBox 6"/>
          <p:cNvSpPr txBox="1"/>
          <p:nvPr/>
        </p:nvSpPr>
        <p:spPr>
          <a:xfrm>
            <a:off x="6382694" y="1412255"/>
            <a:ext cx="4608214" cy="1323439"/>
          </a:xfrm>
          <a:prstGeom prst="rect">
            <a:avLst/>
          </a:prstGeom>
          <a:noFill/>
        </p:spPr>
        <p:txBody>
          <a:bodyPr wrap="square" rtlCol="0">
            <a:spAutoFit/>
          </a:bodyPr>
          <a:lstStyle/>
          <a:p>
            <a:r>
              <a:rPr lang="en-US" sz="2000" dirty="0"/>
              <a:t>Here we use </a:t>
            </a:r>
            <a:r>
              <a:rPr lang="en-US" sz="2000" b="1" dirty="0" err="1"/>
              <a:t>tileSize</a:t>
            </a:r>
            <a:r>
              <a:rPr lang="en-US" sz="2000" b="1" dirty="0"/>
              <a:t> / 4</a:t>
            </a:r>
            <a:r>
              <a:rPr lang="en-US" sz="2000" dirty="0"/>
              <a:t> instead of </a:t>
            </a:r>
            <a:r>
              <a:rPr lang="en-US" sz="2000" b="1" dirty="0" err="1"/>
              <a:t>tileSize</a:t>
            </a:r>
            <a:r>
              <a:rPr lang="en-US" sz="2000" dirty="0"/>
              <a:t>, because we want to control the speed of movement for the entity in the game.</a:t>
            </a:r>
          </a:p>
        </p:txBody>
      </p:sp>
      <p:sp>
        <p:nvSpPr>
          <p:cNvPr id="8" name="TextBox 7"/>
          <p:cNvSpPr txBox="1"/>
          <p:nvPr/>
        </p:nvSpPr>
        <p:spPr>
          <a:xfrm>
            <a:off x="6464174" y="2996697"/>
            <a:ext cx="4354717" cy="1938992"/>
          </a:xfrm>
          <a:prstGeom prst="rect">
            <a:avLst/>
          </a:prstGeom>
          <a:noFill/>
        </p:spPr>
        <p:txBody>
          <a:bodyPr wrap="square" rtlCol="0">
            <a:spAutoFit/>
          </a:bodyPr>
          <a:lstStyle/>
          <a:p>
            <a:r>
              <a:rPr lang="en-US" sz="2000" dirty="0"/>
              <a:t>The </a:t>
            </a:r>
            <a:r>
              <a:rPr lang="en-US" sz="2000" b="1" dirty="0" err="1"/>
              <a:t>tileSize</a:t>
            </a:r>
            <a:r>
              <a:rPr lang="en-US" sz="2000" dirty="0"/>
              <a:t> stands for the size of one tile in grid. If the velocity we set to </a:t>
            </a:r>
            <a:r>
              <a:rPr lang="en-US" sz="2000" b="1" dirty="0" err="1"/>
              <a:t>tileSize</a:t>
            </a:r>
            <a:r>
              <a:rPr lang="en-US" sz="2000" dirty="0"/>
              <a:t>, each time we call this method Pac-man will move a full tile for each update, it make us feel like Pac-man is teleporting. </a:t>
            </a:r>
          </a:p>
        </p:txBody>
      </p:sp>
    </p:spTree>
    <p:extLst>
      <p:ext uri="{BB962C8B-B14F-4D97-AF65-F5344CB8AC3E}">
        <p14:creationId xmlns:p14="http://schemas.microsoft.com/office/powerpoint/2010/main" val="642289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617D-2F65-9310-223C-B35E8FC9013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A069AE8-C898-F967-F6D1-385C398A3EFB}"/>
              </a:ext>
            </a:extLst>
          </p:cNvPr>
          <p:cNvSpPr/>
          <p:nvPr/>
        </p:nvSpPr>
        <p:spPr>
          <a:xfrm>
            <a:off x="895340" y="437760"/>
            <a:ext cx="5426294" cy="584775"/>
          </a:xfrm>
          <a:prstGeom prst="rect">
            <a:avLst/>
          </a:prstGeom>
        </p:spPr>
        <p:txBody>
          <a:bodyPr wrap="none">
            <a:spAutoFit/>
          </a:bodyPr>
          <a:lstStyle/>
          <a:p>
            <a:r>
              <a:rPr lang="en-US" sz="3200" b="1" dirty="0"/>
              <a:t>Update Direction Algorithm</a:t>
            </a:r>
          </a:p>
        </p:txBody>
      </p:sp>
      <p:sp>
        <p:nvSpPr>
          <p:cNvPr id="7" name="TextBox 6">
            <a:extLst>
              <a:ext uri="{FF2B5EF4-FFF2-40B4-BE49-F238E27FC236}">
                <a16:creationId xmlns:a16="http://schemas.microsoft.com/office/drawing/2014/main" id="{546256B9-FB77-AA99-D430-6C7FA81DE15F}"/>
              </a:ext>
            </a:extLst>
          </p:cNvPr>
          <p:cNvSpPr txBox="1"/>
          <p:nvPr/>
        </p:nvSpPr>
        <p:spPr>
          <a:xfrm>
            <a:off x="6541929" y="1283538"/>
            <a:ext cx="4608214" cy="1631216"/>
          </a:xfrm>
          <a:prstGeom prst="rect">
            <a:avLst/>
          </a:prstGeom>
          <a:noFill/>
        </p:spPr>
        <p:txBody>
          <a:bodyPr wrap="square" rtlCol="0">
            <a:spAutoFit/>
          </a:bodyPr>
          <a:lstStyle/>
          <a:p>
            <a:r>
              <a:rPr lang="en-US" sz="2000" dirty="0"/>
              <a:t>We save the current direction of the entities to prevDirection, then update the direction of the entities. After that we update the velocity of entities based on the new direction. </a:t>
            </a:r>
          </a:p>
        </p:txBody>
      </p:sp>
      <p:pic>
        <p:nvPicPr>
          <p:cNvPr id="3" name="Picture 2">
            <a:extLst>
              <a:ext uri="{FF2B5EF4-FFF2-40B4-BE49-F238E27FC236}">
                <a16:creationId xmlns:a16="http://schemas.microsoft.com/office/drawing/2014/main" id="{ABBC1EBE-5BBD-C6C7-B2B2-08BFC8C3558F}"/>
              </a:ext>
            </a:extLst>
          </p:cNvPr>
          <p:cNvPicPr>
            <a:picLocks noChangeAspect="1"/>
          </p:cNvPicPr>
          <p:nvPr/>
        </p:nvPicPr>
        <p:blipFill>
          <a:blip r:embed="rId2"/>
          <a:stretch>
            <a:fillRect/>
          </a:stretch>
        </p:blipFill>
        <p:spPr>
          <a:xfrm>
            <a:off x="533334" y="1283538"/>
            <a:ext cx="5924620" cy="1749633"/>
          </a:xfrm>
          <a:prstGeom prst="rect">
            <a:avLst/>
          </a:prstGeom>
        </p:spPr>
      </p:pic>
      <p:pic>
        <p:nvPicPr>
          <p:cNvPr id="9" name="Picture 8">
            <a:extLst>
              <a:ext uri="{FF2B5EF4-FFF2-40B4-BE49-F238E27FC236}">
                <a16:creationId xmlns:a16="http://schemas.microsoft.com/office/drawing/2014/main" id="{C0045DAF-C19A-431C-BB53-1E018849931B}"/>
              </a:ext>
            </a:extLst>
          </p:cNvPr>
          <p:cNvPicPr>
            <a:picLocks noChangeAspect="1"/>
          </p:cNvPicPr>
          <p:nvPr/>
        </p:nvPicPr>
        <p:blipFill>
          <a:blip r:embed="rId3"/>
          <a:stretch>
            <a:fillRect/>
          </a:stretch>
        </p:blipFill>
        <p:spPr>
          <a:xfrm>
            <a:off x="533335" y="3824830"/>
            <a:ext cx="5924620" cy="2151093"/>
          </a:xfrm>
          <a:prstGeom prst="rect">
            <a:avLst/>
          </a:prstGeom>
        </p:spPr>
      </p:pic>
      <p:sp>
        <p:nvSpPr>
          <p:cNvPr id="11" name="TextBox 10">
            <a:extLst>
              <a:ext uri="{FF2B5EF4-FFF2-40B4-BE49-F238E27FC236}">
                <a16:creationId xmlns:a16="http://schemas.microsoft.com/office/drawing/2014/main" id="{80E5186A-D6E3-3F5E-76AA-93E4167355D3}"/>
              </a:ext>
            </a:extLst>
          </p:cNvPr>
          <p:cNvSpPr txBox="1"/>
          <p:nvPr/>
        </p:nvSpPr>
        <p:spPr>
          <a:xfrm>
            <a:off x="6817630" y="3824830"/>
            <a:ext cx="4332513" cy="1477328"/>
          </a:xfrm>
          <a:prstGeom prst="rect">
            <a:avLst/>
          </a:prstGeom>
          <a:noFill/>
        </p:spPr>
        <p:txBody>
          <a:bodyPr wrap="square">
            <a:spAutoFit/>
          </a:bodyPr>
          <a:lstStyle/>
          <a:p>
            <a:r>
              <a:rPr lang="en-US" dirty="0"/>
              <a:t>We check for collisions with walls. If a collision is detected, the entities position is revered by subtracting the velocity from its coordinates, and set the direction to prevDirection.</a:t>
            </a:r>
          </a:p>
        </p:txBody>
      </p:sp>
    </p:spTree>
    <p:extLst>
      <p:ext uri="{BB962C8B-B14F-4D97-AF65-F5344CB8AC3E}">
        <p14:creationId xmlns:p14="http://schemas.microsoft.com/office/powerpoint/2010/main" val="2029648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0732"/>
            <a:ext cx="10982425" cy="584775"/>
          </a:xfrm>
          <a:prstGeom prst="rect">
            <a:avLst/>
          </a:prstGeom>
        </p:spPr>
        <p:txBody>
          <a:bodyPr wrap="square">
            <a:spAutoFit/>
          </a:bodyPr>
          <a:lstStyle/>
          <a:p>
            <a:pPr marL="1080135" marR="509905">
              <a:spcBef>
                <a:spcPts val="5"/>
              </a:spcBef>
              <a:spcAft>
                <a:spcPts val="0"/>
              </a:spcAft>
            </a:pPr>
            <a:r>
              <a:rPr lang="en-US" sz="3200" b="1" dirty="0" err="1"/>
              <a:t>setScared</a:t>
            </a:r>
            <a:r>
              <a:rPr lang="en-US" sz="3200" b="1" dirty="0"/>
              <a:t>() method and </a:t>
            </a:r>
            <a:r>
              <a:rPr lang="en-US" sz="3200" b="1" dirty="0" err="1"/>
              <a:t>resetImage</a:t>
            </a:r>
            <a:r>
              <a:rPr lang="en-US" sz="3200" b="1" dirty="0"/>
              <a:t>() method</a:t>
            </a:r>
            <a:endParaRPr lang="en-US" sz="3200" b="1" dirty="0">
              <a:latin typeface="+mj-lt"/>
            </a:endParaRPr>
          </a:p>
        </p:txBody>
      </p:sp>
      <p:sp>
        <p:nvSpPr>
          <p:cNvPr id="5" name="TextBox 4"/>
          <p:cNvSpPr txBox="1"/>
          <p:nvPr/>
        </p:nvSpPr>
        <p:spPr>
          <a:xfrm>
            <a:off x="1137829" y="1326888"/>
            <a:ext cx="8637007" cy="1015663"/>
          </a:xfrm>
          <a:prstGeom prst="rect">
            <a:avLst/>
          </a:prstGeom>
          <a:noFill/>
        </p:spPr>
        <p:txBody>
          <a:bodyPr wrap="square" rtlCol="0">
            <a:spAutoFit/>
          </a:bodyPr>
          <a:lstStyle/>
          <a:p>
            <a:r>
              <a:rPr lang="en-US" sz="2000" dirty="0"/>
              <a:t>We need to set the ghost’s image to scary after Pac-man eat power food. Then, after 7 seconds we will call </a:t>
            </a:r>
            <a:r>
              <a:rPr lang="en-US" sz="2000" b="1" dirty="0" err="1"/>
              <a:t>resetImage</a:t>
            </a:r>
            <a:r>
              <a:rPr lang="en-US" sz="2000" b="1" dirty="0"/>
              <a:t>() method </a:t>
            </a:r>
            <a:r>
              <a:rPr lang="en-US" sz="2000" dirty="0"/>
              <a:t>to reset ghost’s image to normal.</a:t>
            </a:r>
          </a:p>
        </p:txBody>
      </p:sp>
      <p:pic>
        <p:nvPicPr>
          <p:cNvPr id="6" name="Picture 5"/>
          <p:cNvPicPr>
            <a:picLocks noChangeAspect="1"/>
          </p:cNvPicPr>
          <p:nvPr/>
        </p:nvPicPr>
        <p:blipFill>
          <a:blip r:embed="rId2"/>
          <a:stretch>
            <a:fillRect/>
          </a:stretch>
        </p:blipFill>
        <p:spPr>
          <a:xfrm>
            <a:off x="1137829" y="2817430"/>
            <a:ext cx="9269119" cy="2133898"/>
          </a:xfrm>
          <a:prstGeom prst="rect">
            <a:avLst/>
          </a:prstGeom>
        </p:spPr>
      </p:pic>
    </p:spTree>
    <p:extLst>
      <p:ext uri="{BB962C8B-B14F-4D97-AF65-F5344CB8AC3E}">
        <p14:creationId xmlns:p14="http://schemas.microsoft.com/office/powerpoint/2010/main" val="2824217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60204" y="446813"/>
            <a:ext cx="2350323" cy="769441"/>
          </a:xfrm>
          <a:prstGeom prst="rect">
            <a:avLst/>
          </a:prstGeom>
        </p:spPr>
        <p:txBody>
          <a:bodyPr wrap="none">
            <a:spAutoFit/>
          </a:bodyPr>
          <a:lstStyle/>
          <a:p>
            <a:r>
              <a:rPr lang="en-US" sz="4400" b="1" dirty="0"/>
              <a:t>Checker</a:t>
            </a:r>
          </a:p>
        </p:txBody>
      </p:sp>
      <p:sp>
        <p:nvSpPr>
          <p:cNvPr id="3" name="Rectangle 2"/>
          <p:cNvSpPr/>
          <p:nvPr/>
        </p:nvSpPr>
        <p:spPr>
          <a:xfrm>
            <a:off x="2127286" y="1435581"/>
            <a:ext cx="7816158" cy="707886"/>
          </a:xfrm>
          <a:prstGeom prst="rect">
            <a:avLst/>
          </a:prstGeom>
        </p:spPr>
        <p:txBody>
          <a:bodyPr wrap="square">
            <a:spAutoFit/>
          </a:bodyPr>
          <a:lstStyle/>
          <a:p>
            <a:r>
              <a:rPr lang="en-US" sz="2000" dirty="0"/>
              <a:t>The collision method of Checker class checks if two entities are colliding. This work by comparing their position and dimension. </a:t>
            </a:r>
          </a:p>
        </p:txBody>
      </p:sp>
      <p:pic>
        <p:nvPicPr>
          <p:cNvPr id="4" name="Picture 3"/>
          <p:cNvPicPr>
            <a:picLocks noChangeAspect="1"/>
          </p:cNvPicPr>
          <p:nvPr/>
        </p:nvPicPr>
        <p:blipFill>
          <a:blip r:embed="rId2"/>
          <a:stretch>
            <a:fillRect/>
          </a:stretch>
        </p:blipFill>
        <p:spPr>
          <a:xfrm>
            <a:off x="3005992" y="2405897"/>
            <a:ext cx="6058746" cy="1638529"/>
          </a:xfrm>
          <a:prstGeom prst="rect">
            <a:avLst/>
          </a:prstGeom>
        </p:spPr>
      </p:pic>
      <p:sp>
        <p:nvSpPr>
          <p:cNvPr id="5" name="Rectangle 4"/>
          <p:cNvSpPr/>
          <p:nvPr/>
        </p:nvSpPr>
        <p:spPr>
          <a:xfrm>
            <a:off x="2127286" y="4282785"/>
            <a:ext cx="7816158" cy="707886"/>
          </a:xfrm>
          <a:prstGeom prst="rect">
            <a:avLst/>
          </a:prstGeom>
        </p:spPr>
        <p:txBody>
          <a:bodyPr wrap="square">
            <a:spAutoFit/>
          </a:bodyPr>
          <a:lstStyle/>
          <a:p>
            <a:r>
              <a:rPr lang="en-US" sz="2000" dirty="0"/>
              <a:t>We use axis-aligned bounding box algorithms to determine of two entities overlapping. </a:t>
            </a:r>
          </a:p>
        </p:txBody>
      </p:sp>
    </p:spTree>
    <p:extLst>
      <p:ext uri="{BB962C8B-B14F-4D97-AF65-F5344CB8AC3E}">
        <p14:creationId xmlns:p14="http://schemas.microsoft.com/office/powerpoint/2010/main" val="2189619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3387" y="700310"/>
            <a:ext cx="3861763" cy="584775"/>
          </a:xfrm>
          <a:prstGeom prst="rect">
            <a:avLst/>
          </a:prstGeom>
        </p:spPr>
        <p:txBody>
          <a:bodyPr wrap="none">
            <a:spAutoFit/>
          </a:bodyPr>
          <a:lstStyle/>
          <a:p>
            <a:r>
              <a:rPr lang="en-US" sz="3200" b="1" dirty="0"/>
              <a:t>Checker Algorithm </a:t>
            </a:r>
          </a:p>
        </p:txBody>
      </p:sp>
      <p:sp>
        <p:nvSpPr>
          <p:cNvPr id="3" name="Rectangle 2"/>
          <p:cNvSpPr/>
          <p:nvPr/>
        </p:nvSpPr>
        <p:spPr>
          <a:xfrm>
            <a:off x="1175575" y="1584852"/>
            <a:ext cx="9717386" cy="400110"/>
          </a:xfrm>
          <a:prstGeom prst="rect">
            <a:avLst/>
          </a:prstGeom>
        </p:spPr>
        <p:txBody>
          <a:bodyPr wrap="square">
            <a:spAutoFit/>
          </a:bodyPr>
          <a:lstStyle/>
          <a:p>
            <a:r>
              <a:rPr lang="en-US" sz="2000" dirty="0" err="1"/>
              <a:t>a.x</a:t>
            </a:r>
            <a:r>
              <a:rPr lang="en-US" sz="2000" dirty="0"/>
              <a:t> &lt; </a:t>
            </a:r>
            <a:r>
              <a:rPr lang="en-US" sz="2000" dirty="0" err="1"/>
              <a:t>b.x</a:t>
            </a:r>
            <a:r>
              <a:rPr lang="en-US" sz="2000" dirty="0"/>
              <a:t> + </a:t>
            </a:r>
            <a:r>
              <a:rPr lang="en-US" sz="2000" dirty="0" err="1"/>
              <a:t>b.width</a:t>
            </a:r>
            <a:r>
              <a:rPr lang="en-US" sz="2000" dirty="0"/>
              <a:t> : check if the left side of a is to the left of the right side of b. </a:t>
            </a:r>
          </a:p>
        </p:txBody>
      </p:sp>
      <p:pic>
        <p:nvPicPr>
          <p:cNvPr id="4" name="Picture 3"/>
          <p:cNvPicPr>
            <a:picLocks noChangeAspect="1"/>
          </p:cNvPicPr>
          <p:nvPr/>
        </p:nvPicPr>
        <p:blipFill>
          <a:blip r:embed="rId2"/>
          <a:stretch>
            <a:fillRect/>
          </a:stretch>
        </p:blipFill>
        <p:spPr>
          <a:xfrm>
            <a:off x="5267398" y="1984962"/>
            <a:ext cx="1533739" cy="1581371"/>
          </a:xfrm>
          <a:prstGeom prst="rect">
            <a:avLst/>
          </a:prstGeom>
        </p:spPr>
      </p:pic>
      <p:sp>
        <p:nvSpPr>
          <p:cNvPr id="5" name="Rectangle 4"/>
          <p:cNvSpPr/>
          <p:nvPr/>
        </p:nvSpPr>
        <p:spPr>
          <a:xfrm>
            <a:off x="1175575" y="3732301"/>
            <a:ext cx="9717386" cy="400110"/>
          </a:xfrm>
          <a:prstGeom prst="rect">
            <a:avLst/>
          </a:prstGeom>
        </p:spPr>
        <p:txBody>
          <a:bodyPr wrap="square">
            <a:spAutoFit/>
          </a:bodyPr>
          <a:lstStyle/>
          <a:p>
            <a:r>
              <a:rPr lang="en-US" sz="2000" dirty="0" err="1"/>
              <a:t>a.x</a:t>
            </a:r>
            <a:r>
              <a:rPr lang="en-US" sz="2000" dirty="0"/>
              <a:t> + </a:t>
            </a:r>
            <a:r>
              <a:rPr lang="en-US" sz="2000" dirty="0" err="1"/>
              <a:t>a.width</a:t>
            </a:r>
            <a:r>
              <a:rPr lang="en-US" sz="2000" dirty="0"/>
              <a:t> &gt; </a:t>
            </a:r>
            <a:r>
              <a:rPr lang="en-US" sz="2000" dirty="0" err="1"/>
              <a:t>b.x</a:t>
            </a:r>
            <a:r>
              <a:rPr lang="en-US" sz="2000" dirty="0"/>
              <a:t>: check if the right side of a is to the right of left side of b</a:t>
            </a:r>
          </a:p>
        </p:txBody>
      </p:sp>
      <p:pic>
        <p:nvPicPr>
          <p:cNvPr id="6" name="Picture 5"/>
          <p:cNvPicPr>
            <a:picLocks noChangeAspect="1"/>
          </p:cNvPicPr>
          <p:nvPr/>
        </p:nvPicPr>
        <p:blipFill>
          <a:blip r:embed="rId3"/>
          <a:stretch>
            <a:fillRect/>
          </a:stretch>
        </p:blipFill>
        <p:spPr>
          <a:xfrm>
            <a:off x="5267397" y="4298379"/>
            <a:ext cx="1533739" cy="1414614"/>
          </a:xfrm>
          <a:prstGeom prst="rect">
            <a:avLst/>
          </a:prstGeom>
        </p:spPr>
      </p:pic>
    </p:spTree>
    <p:extLst>
      <p:ext uri="{BB962C8B-B14F-4D97-AF65-F5344CB8AC3E}">
        <p14:creationId xmlns:p14="http://schemas.microsoft.com/office/powerpoint/2010/main" val="3993468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9120" y="625650"/>
            <a:ext cx="9341663" cy="400110"/>
          </a:xfrm>
          <a:prstGeom prst="rect">
            <a:avLst/>
          </a:prstGeom>
        </p:spPr>
        <p:txBody>
          <a:bodyPr wrap="square">
            <a:spAutoFit/>
          </a:bodyPr>
          <a:lstStyle/>
          <a:p>
            <a:r>
              <a:rPr lang="en-US" sz="2000" dirty="0" err="1"/>
              <a:t>a.y</a:t>
            </a:r>
            <a:r>
              <a:rPr lang="en-US" sz="2000" dirty="0"/>
              <a:t> &lt; </a:t>
            </a:r>
            <a:r>
              <a:rPr lang="en-US" sz="2000" dirty="0" err="1"/>
              <a:t>b.y</a:t>
            </a:r>
            <a:r>
              <a:rPr lang="en-US" sz="2000" dirty="0"/>
              <a:t> + </a:t>
            </a:r>
            <a:r>
              <a:rPr lang="en-US" sz="2000" dirty="0" err="1"/>
              <a:t>b.height</a:t>
            </a:r>
            <a:r>
              <a:rPr lang="en-US" sz="2000" dirty="0"/>
              <a:t>: check if the top side of a is above the bottom side of b.</a:t>
            </a:r>
          </a:p>
        </p:txBody>
      </p:sp>
      <p:pic>
        <p:nvPicPr>
          <p:cNvPr id="3" name="Picture 2"/>
          <p:cNvPicPr>
            <a:picLocks noChangeAspect="1"/>
          </p:cNvPicPr>
          <p:nvPr/>
        </p:nvPicPr>
        <p:blipFill>
          <a:blip r:embed="rId2"/>
          <a:stretch>
            <a:fillRect/>
          </a:stretch>
        </p:blipFill>
        <p:spPr>
          <a:xfrm>
            <a:off x="5598491" y="1038501"/>
            <a:ext cx="785362" cy="1904795"/>
          </a:xfrm>
          <a:prstGeom prst="rect">
            <a:avLst/>
          </a:prstGeom>
        </p:spPr>
      </p:pic>
      <p:sp>
        <p:nvSpPr>
          <p:cNvPr id="4" name="Rectangle 3"/>
          <p:cNvSpPr/>
          <p:nvPr/>
        </p:nvSpPr>
        <p:spPr>
          <a:xfrm>
            <a:off x="1459118" y="2943296"/>
            <a:ext cx="9341665" cy="400110"/>
          </a:xfrm>
          <a:prstGeom prst="rect">
            <a:avLst/>
          </a:prstGeom>
        </p:spPr>
        <p:txBody>
          <a:bodyPr wrap="square">
            <a:spAutoFit/>
          </a:bodyPr>
          <a:lstStyle/>
          <a:p>
            <a:r>
              <a:rPr lang="en-US" sz="2000" dirty="0" err="1"/>
              <a:t>a.y</a:t>
            </a:r>
            <a:r>
              <a:rPr lang="en-US" sz="2000" dirty="0"/>
              <a:t> + </a:t>
            </a:r>
            <a:r>
              <a:rPr lang="en-US" sz="2000" dirty="0" err="1"/>
              <a:t>a.height</a:t>
            </a:r>
            <a:r>
              <a:rPr lang="en-US" sz="2000" dirty="0"/>
              <a:t> &gt; </a:t>
            </a:r>
            <a:r>
              <a:rPr lang="en-US" sz="2000" dirty="0" err="1"/>
              <a:t>b.y</a:t>
            </a:r>
            <a:r>
              <a:rPr lang="en-US" sz="2000" dirty="0"/>
              <a:t>: check if the bottom side of a is below the top side of b.</a:t>
            </a:r>
          </a:p>
        </p:txBody>
      </p:sp>
      <p:pic>
        <p:nvPicPr>
          <p:cNvPr id="5" name="Picture 4"/>
          <p:cNvPicPr>
            <a:picLocks noChangeAspect="1"/>
          </p:cNvPicPr>
          <p:nvPr/>
        </p:nvPicPr>
        <p:blipFill>
          <a:blip r:embed="rId3"/>
          <a:stretch>
            <a:fillRect/>
          </a:stretch>
        </p:blipFill>
        <p:spPr>
          <a:xfrm>
            <a:off x="5529434" y="3343406"/>
            <a:ext cx="923476" cy="1917536"/>
          </a:xfrm>
          <a:prstGeom prst="rect">
            <a:avLst/>
          </a:prstGeom>
        </p:spPr>
      </p:pic>
      <p:sp>
        <p:nvSpPr>
          <p:cNvPr id="6" name="Rectangle 5"/>
          <p:cNvSpPr/>
          <p:nvPr/>
        </p:nvSpPr>
        <p:spPr>
          <a:xfrm>
            <a:off x="1459118" y="5260942"/>
            <a:ext cx="9341665" cy="707886"/>
          </a:xfrm>
          <a:prstGeom prst="rect">
            <a:avLst/>
          </a:prstGeom>
        </p:spPr>
        <p:txBody>
          <a:bodyPr wrap="square">
            <a:spAutoFit/>
          </a:bodyPr>
          <a:lstStyle/>
          <a:p>
            <a:r>
              <a:rPr lang="en-US" sz="2000" dirty="0"/>
              <a:t>If all these conditions are true, it means that the rectangle of entities are overlapping, indicating a collision.</a:t>
            </a:r>
          </a:p>
        </p:txBody>
      </p:sp>
    </p:spTree>
    <p:extLst>
      <p:ext uri="{BB962C8B-B14F-4D97-AF65-F5344CB8AC3E}">
        <p14:creationId xmlns:p14="http://schemas.microsoft.com/office/powerpoint/2010/main" val="2199080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8849" y="519241"/>
            <a:ext cx="5373394" cy="584775"/>
          </a:xfrm>
          <a:prstGeom prst="rect">
            <a:avLst/>
          </a:prstGeom>
        </p:spPr>
        <p:txBody>
          <a:bodyPr wrap="none">
            <a:spAutoFit/>
          </a:bodyPr>
          <a:lstStyle/>
          <a:p>
            <a:r>
              <a:rPr lang="en-US" sz="3200" b="1" dirty="0"/>
              <a:t>Check Collision Algorithms </a:t>
            </a:r>
          </a:p>
        </p:txBody>
      </p:sp>
      <p:sp>
        <p:nvSpPr>
          <p:cNvPr id="3" name="Rectangle 2"/>
          <p:cNvSpPr/>
          <p:nvPr/>
        </p:nvSpPr>
        <p:spPr>
          <a:xfrm>
            <a:off x="888849" y="1285593"/>
            <a:ext cx="3674098" cy="1015663"/>
          </a:xfrm>
          <a:prstGeom prst="rect">
            <a:avLst/>
          </a:prstGeom>
        </p:spPr>
        <p:txBody>
          <a:bodyPr wrap="square">
            <a:spAutoFit/>
          </a:bodyPr>
          <a:lstStyle/>
          <a:p>
            <a:r>
              <a:rPr lang="en-US" sz="2000" dirty="0"/>
              <a:t>Pac-man can’t go over the edge of the map and can’t eat ghosts in normal condition</a:t>
            </a:r>
            <a:r>
              <a:rPr lang="en-US" dirty="0"/>
              <a:t>.</a:t>
            </a:r>
          </a:p>
        </p:txBody>
      </p:sp>
      <p:sp>
        <p:nvSpPr>
          <p:cNvPr id="5" name="Rectangle 4"/>
          <p:cNvSpPr/>
          <p:nvPr/>
        </p:nvSpPr>
        <p:spPr>
          <a:xfrm>
            <a:off x="888849" y="2643612"/>
            <a:ext cx="3755579" cy="2862322"/>
          </a:xfrm>
          <a:prstGeom prst="rect">
            <a:avLst/>
          </a:prstGeom>
        </p:spPr>
        <p:txBody>
          <a:bodyPr wrap="square">
            <a:spAutoFit/>
          </a:bodyPr>
          <a:lstStyle/>
          <a:p>
            <a:r>
              <a:rPr lang="en-US" sz="2000" dirty="0"/>
              <a:t>Using Checker class to check the collision between Pac-man and other entities. If Pac-man collides with walls, we will reverse Pac-man to the last position. Besides, if Pac-man collides with Ghost, the first thing we do is check if </a:t>
            </a:r>
            <a:r>
              <a:rPr lang="en-US" sz="2000" b="1" dirty="0" err="1"/>
              <a:t>canEatGhos</a:t>
            </a:r>
            <a:r>
              <a:rPr lang="en-US" sz="2000" dirty="0" err="1"/>
              <a:t>t</a:t>
            </a:r>
            <a:r>
              <a:rPr lang="en-US" sz="2000" dirty="0"/>
              <a:t> is false or true.</a:t>
            </a:r>
          </a:p>
        </p:txBody>
      </p:sp>
      <p:pic>
        <p:nvPicPr>
          <p:cNvPr id="6" name="Picture 5"/>
          <p:cNvPicPr>
            <a:picLocks noChangeAspect="1"/>
          </p:cNvPicPr>
          <p:nvPr/>
        </p:nvPicPr>
        <p:blipFill>
          <a:blip r:embed="rId2"/>
          <a:stretch>
            <a:fillRect/>
          </a:stretch>
        </p:blipFill>
        <p:spPr>
          <a:xfrm>
            <a:off x="4644428" y="3288239"/>
            <a:ext cx="6654296" cy="3050520"/>
          </a:xfrm>
          <a:prstGeom prst="rect">
            <a:avLst/>
          </a:prstGeom>
        </p:spPr>
      </p:pic>
      <p:pic>
        <p:nvPicPr>
          <p:cNvPr id="7" name="Picture 6">
            <a:extLst>
              <a:ext uri="{FF2B5EF4-FFF2-40B4-BE49-F238E27FC236}">
                <a16:creationId xmlns:a16="http://schemas.microsoft.com/office/drawing/2014/main" id="{1A0D72CA-C4C3-8ECB-34C9-8D2928E0850F}"/>
              </a:ext>
            </a:extLst>
          </p:cNvPr>
          <p:cNvPicPr>
            <a:picLocks noChangeAspect="1"/>
          </p:cNvPicPr>
          <p:nvPr/>
        </p:nvPicPr>
        <p:blipFill>
          <a:blip r:embed="rId3"/>
          <a:stretch>
            <a:fillRect/>
          </a:stretch>
        </p:blipFill>
        <p:spPr>
          <a:xfrm>
            <a:off x="4644428" y="1156281"/>
            <a:ext cx="4976673" cy="1831040"/>
          </a:xfrm>
          <a:prstGeom prst="rect">
            <a:avLst/>
          </a:prstGeom>
        </p:spPr>
      </p:pic>
    </p:spTree>
    <p:extLst>
      <p:ext uri="{BB962C8B-B14F-4D97-AF65-F5344CB8AC3E}">
        <p14:creationId xmlns:p14="http://schemas.microsoft.com/office/powerpoint/2010/main" val="2175461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4454" y="627882"/>
            <a:ext cx="8988166" cy="584775"/>
          </a:xfrm>
          <a:prstGeom prst="rect">
            <a:avLst/>
          </a:prstGeom>
        </p:spPr>
        <p:txBody>
          <a:bodyPr wrap="none">
            <a:spAutoFit/>
          </a:bodyPr>
          <a:lstStyle/>
          <a:p>
            <a:r>
              <a:rPr lang="en-US" sz="3200" b="1" dirty="0"/>
              <a:t>Checking collides with Power Foods Algorithm</a:t>
            </a:r>
          </a:p>
        </p:txBody>
      </p:sp>
      <p:sp>
        <p:nvSpPr>
          <p:cNvPr id="3" name="Rectangle 2"/>
          <p:cNvSpPr/>
          <p:nvPr/>
        </p:nvSpPr>
        <p:spPr>
          <a:xfrm>
            <a:off x="1004453" y="1319604"/>
            <a:ext cx="7714033" cy="707886"/>
          </a:xfrm>
          <a:prstGeom prst="rect">
            <a:avLst/>
          </a:prstGeom>
        </p:spPr>
        <p:txBody>
          <a:bodyPr wrap="square">
            <a:spAutoFit/>
          </a:bodyPr>
          <a:lstStyle/>
          <a:p>
            <a:r>
              <a:rPr lang="en-US" sz="2000" dirty="0"/>
              <a:t>After Pac-man eat power food, we give Pac-man a special ability that can eat Ghost. So, we need to add some algorithms for that.</a:t>
            </a:r>
          </a:p>
        </p:txBody>
      </p:sp>
      <p:pic>
        <p:nvPicPr>
          <p:cNvPr id="4" name="Picture 3"/>
          <p:cNvPicPr>
            <a:picLocks noChangeAspect="1"/>
          </p:cNvPicPr>
          <p:nvPr/>
        </p:nvPicPr>
        <p:blipFill>
          <a:blip r:embed="rId2"/>
          <a:stretch>
            <a:fillRect/>
          </a:stretch>
        </p:blipFill>
        <p:spPr>
          <a:xfrm>
            <a:off x="1004453" y="3386177"/>
            <a:ext cx="7630590" cy="2819794"/>
          </a:xfrm>
          <a:prstGeom prst="rect">
            <a:avLst/>
          </a:prstGeom>
        </p:spPr>
      </p:pic>
      <p:sp>
        <p:nvSpPr>
          <p:cNvPr id="5" name="Rectangle 4"/>
          <p:cNvSpPr/>
          <p:nvPr/>
        </p:nvSpPr>
        <p:spPr>
          <a:xfrm>
            <a:off x="1004453" y="2199002"/>
            <a:ext cx="7630590" cy="1015663"/>
          </a:xfrm>
          <a:prstGeom prst="rect">
            <a:avLst/>
          </a:prstGeom>
        </p:spPr>
        <p:txBody>
          <a:bodyPr wrap="square">
            <a:spAutoFit/>
          </a:bodyPr>
          <a:lstStyle/>
          <a:p>
            <a:r>
              <a:rPr lang="en-US" sz="2000" dirty="0"/>
              <a:t>Firstly, after eating power food we set the value of </a:t>
            </a:r>
            <a:r>
              <a:rPr lang="en-US" sz="2000" b="1" dirty="0" err="1"/>
              <a:t>canEatGhost</a:t>
            </a:r>
            <a:r>
              <a:rPr lang="en-US" sz="2000" dirty="0"/>
              <a:t> to true, then set the image of Ghosts to scared ghost by using </a:t>
            </a:r>
            <a:r>
              <a:rPr lang="en-US" sz="2000" b="1" dirty="0" err="1"/>
              <a:t>setScared</a:t>
            </a:r>
            <a:r>
              <a:rPr lang="en-US" sz="2000" b="1" dirty="0"/>
              <a:t>() method </a:t>
            </a:r>
            <a:r>
              <a:rPr lang="en-US" sz="2000" dirty="0"/>
              <a:t>in Ghost class.</a:t>
            </a:r>
          </a:p>
        </p:txBody>
      </p:sp>
    </p:spTree>
    <p:extLst>
      <p:ext uri="{BB962C8B-B14F-4D97-AF65-F5344CB8AC3E}">
        <p14:creationId xmlns:p14="http://schemas.microsoft.com/office/powerpoint/2010/main" val="2553394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8415" y="798162"/>
            <a:ext cx="7951960" cy="1323439"/>
          </a:xfrm>
          <a:prstGeom prst="rect">
            <a:avLst/>
          </a:prstGeom>
        </p:spPr>
        <p:txBody>
          <a:bodyPr wrap="square">
            <a:spAutoFit/>
          </a:bodyPr>
          <a:lstStyle/>
          <a:p>
            <a:r>
              <a:rPr lang="en-US" sz="2000" dirty="0"/>
              <a:t>Secondly, we need a Timer to count the time that Pac-man can eat Ghosts, here we set the timer to 7000 milliseconds, after 7 seconds we will bring them back to normal, using </a:t>
            </a:r>
            <a:r>
              <a:rPr lang="en-US" sz="2000" b="1" dirty="0" err="1"/>
              <a:t>resetImage</a:t>
            </a:r>
            <a:r>
              <a:rPr lang="en-US" sz="2000" b="1" dirty="0"/>
              <a:t>() method</a:t>
            </a:r>
            <a:r>
              <a:rPr lang="en-US" sz="2000" dirty="0"/>
              <a:t>, and set </a:t>
            </a:r>
            <a:r>
              <a:rPr lang="en-US" sz="2000" b="1" dirty="0" err="1"/>
              <a:t>canEatGhost</a:t>
            </a:r>
            <a:r>
              <a:rPr lang="en-US" sz="2000" dirty="0"/>
              <a:t> to false</a:t>
            </a:r>
            <a:r>
              <a:rPr lang="en-US" dirty="0"/>
              <a:t>. </a:t>
            </a:r>
          </a:p>
        </p:txBody>
      </p:sp>
      <p:pic>
        <p:nvPicPr>
          <p:cNvPr id="3" name="Picture 2"/>
          <p:cNvPicPr>
            <a:picLocks noChangeAspect="1"/>
          </p:cNvPicPr>
          <p:nvPr/>
        </p:nvPicPr>
        <p:blipFill>
          <a:blip r:embed="rId2"/>
          <a:stretch>
            <a:fillRect/>
          </a:stretch>
        </p:blipFill>
        <p:spPr>
          <a:xfrm>
            <a:off x="2856944" y="2285171"/>
            <a:ext cx="5934903" cy="3772426"/>
          </a:xfrm>
          <a:prstGeom prst="rect">
            <a:avLst/>
          </a:prstGeom>
        </p:spPr>
      </p:pic>
    </p:spTree>
    <p:extLst>
      <p:ext uri="{BB962C8B-B14F-4D97-AF65-F5344CB8AC3E}">
        <p14:creationId xmlns:p14="http://schemas.microsoft.com/office/powerpoint/2010/main" val="1538362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7676" y="510187"/>
            <a:ext cx="6320486" cy="584775"/>
          </a:xfrm>
          <a:prstGeom prst="rect">
            <a:avLst/>
          </a:prstGeom>
        </p:spPr>
        <p:txBody>
          <a:bodyPr wrap="square">
            <a:spAutoFit/>
          </a:bodyPr>
          <a:lstStyle/>
          <a:p>
            <a:r>
              <a:rPr lang="en-US" sz="3200" b="1" dirty="0"/>
              <a:t>Check Teleport Collision</a:t>
            </a:r>
          </a:p>
        </p:txBody>
      </p:sp>
      <p:sp>
        <p:nvSpPr>
          <p:cNvPr id="3" name="Rectangle 2"/>
          <p:cNvSpPr/>
          <p:nvPr/>
        </p:nvSpPr>
        <p:spPr>
          <a:xfrm>
            <a:off x="1139007" y="1168626"/>
            <a:ext cx="9678438" cy="707886"/>
          </a:xfrm>
          <a:prstGeom prst="rect">
            <a:avLst/>
          </a:prstGeom>
        </p:spPr>
        <p:txBody>
          <a:bodyPr wrap="square">
            <a:spAutoFit/>
          </a:bodyPr>
          <a:lstStyle/>
          <a:p>
            <a:r>
              <a:rPr lang="en-US" sz="2000" dirty="0"/>
              <a:t>We set </a:t>
            </a:r>
            <a:r>
              <a:rPr lang="en-US" sz="2000" b="1" dirty="0"/>
              <a:t>lastTeleportTime</a:t>
            </a:r>
            <a:r>
              <a:rPr lang="en-US" sz="2000" dirty="0"/>
              <a:t> to zero, and a fixed variable to control the time between two times of teleport, </a:t>
            </a:r>
            <a:r>
              <a:rPr lang="en-US" sz="2000" b="1" dirty="0"/>
              <a:t>teleportDelay</a:t>
            </a:r>
            <a:r>
              <a:rPr lang="en-US" sz="2000" dirty="0"/>
              <a:t>, to 200 milliseconds (0.2 seconds). </a:t>
            </a:r>
          </a:p>
        </p:txBody>
      </p:sp>
      <p:pic>
        <p:nvPicPr>
          <p:cNvPr id="4" name="Picture 3"/>
          <p:cNvPicPr>
            <a:picLocks noChangeAspect="1"/>
          </p:cNvPicPr>
          <p:nvPr/>
        </p:nvPicPr>
        <p:blipFill>
          <a:blip r:embed="rId2"/>
          <a:stretch>
            <a:fillRect/>
          </a:stretch>
        </p:blipFill>
        <p:spPr>
          <a:xfrm>
            <a:off x="1157676" y="2038509"/>
            <a:ext cx="9307224" cy="1238423"/>
          </a:xfrm>
          <a:prstGeom prst="rect">
            <a:avLst/>
          </a:prstGeom>
        </p:spPr>
      </p:pic>
      <p:sp>
        <p:nvSpPr>
          <p:cNvPr id="5" name="Rectangle 4"/>
          <p:cNvSpPr/>
          <p:nvPr/>
        </p:nvSpPr>
        <p:spPr>
          <a:xfrm>
            <a:off x="1139007" y="3438929"/>
            <a:ext cx="9416772" cy="1015663"/>
          </a:xfrm>
          <a:prstGeom prst="rect">
            <a:avLst/>
          </a:prstGeom>
        </p:spPr>
        <p:txBody>
          <a:bodyPr wrap="square">
            <a:spAutoFit/>
          </a:bodyPr>
          <a:lstStyle/>
          <a:p>
            <a:r>
              <a:rPr lang="en-US" sz="2000" dirty="0"/>
              <a:t>Secondly, if a collision is detected, we will retrieves the </a:t>
            </a:r>
            <a:r>
              <a:rPr lang="en-US" sz="2000" b="1" dirty="0" err="1"/>
              <a:t>targetGate</a:t>
            </a:r>
            <a:r>
              <a:rPr lang="en-US" sz="2000" dirty="0"/>
              <a:t> of the current teleport gate using </a:t>
            </a:r>
            <a:r>
              <a:rPr lang="en-US" sz="2000" b="1" dirty="0" err="1"/>
              <a:t>getTargetGate</a:t>
            </a:r>
            <a:r>
              <a:rPr lang="en-US" sz="2000" b="1" dirty="0"/>
              <a:t>() method</a:t>
            </a:r>
            <a:r>
              <a:rPr lang="en-US" sz="2000" dirty="0"/>
              <a:t>. Then we updated the position of Pac-man to the target gate position. </a:t>
            </a:r>
          </a:p>
        </p:txBody>
      </p:sp>
      <p:pic>
        <p:nvPicPr>
          <p:cNvPr id="8" name="Picture 7">
            <a:extLst>
              <a:ext uri="{FF2B5EF4-FFF2-40B4-BE49-F238E27FC236}">
                <a16:creationId xmlns:a16="http://schemas.microsoft.com/office/drawing/2014/main" id="{3CDAD2B9-D501-44EF-B1AC-87E6E00B5E5A}"/>
              </a:ext>
            </a:extLst>
          </p:cNvPr>
          <p:cNvPicPr>
            <a:picLocks noChangeAspect="1"/>
          </p:cNvPicPr>
          <p:nvPr/>
        </p:nvPicPr>
        <p:blipFill>
          <a:blip r:embed="rId3"/>
          <a:stretch>
            <a:fillRect/>
          </a:stretch>
        </p:blipFill>
        <p:spPr>
          <a:xfrm>
            <a:off x="1157676" y="4514222"/>
            <a:ext cx="4636634" cy="1635853"/>
          </a:xfrm>
          <a:prstGeom prst="rect">
            <a:avLst/>
          </a:prstGeom>
        </p:spPr>
      </p:pic>
      <p:pic>
        <p:nvPicPr>
          <p:cNvPr id="10" name="Picture 9">
            <a:extLst>
              <a:ext uri="{FF2B5EF4-FFF2-40B4-BE49-F238E27FC236}">
                <a16:creationId xmlns:a16="http://schemas.microsoft.com/office/drawing/2014/main" id="{66141155-CAA5-A820-5BF6-54C298BFD2A5}"/>
              </a:ext>
            </a:extLst>
          </p:cNvPr>
          <p:cNvPicPr>
            <a:picLocks noChangeAspect="1"/>
          </p:cNvPicPr>
          <p:nvPr/>
        </p:nvPicPr>
        <p:blipFill>
          <a:blip r:embed="rId4"/>
          <a:stretch>
            <a:fillRect/>
          </a:stretch>
        </p:blipFill>
        <p:spPr>
          <a:xfrm>
            <a:off x="6484776" y="4510878"/>
            <a:ext cx="3980124" cy="1639197"/>
          </a:xfrm>
          <a:prstGeom prst="rect">
            <a:avLst/>
          </a:prstGeom>
        </p:spPr>
      </p:pic>
    </p:spTree>
    <p:extLst>
      <p:ext uri="{BB962C8B-B14F-4D97-AF65-F5344CB8AC3E}">
        <p14:creationId xmlns:p14="http://schemas.microsoft.com/office/powerpoint/2010/main" val="2959636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E21A-7076-C670-E20E-156848BEDBFC}"/>
              </a:ext>
            </a:extLst>
          </p:cNvPr>
          <p:cNvSpPr>
            <a:spLocks noGrp="1"/>
          </p:cNvSpPr>
          <p:nvPr>
            <p:ph type="title"/>
          </p:nvPr>
        </p:nvSpPr>
        <p:spPr>
          <a:xfrm>
            <a:off x="2679958" y="1478102"/>
            <a:ext cx="6832083" cy="1487023"/>
          </a:xfrm>
        </p:spPr>
        <p:txBody>
          <a:bodyPr/>
          <a:lstStyle/>
          <a:p>
            <a:r>
              <a:rPr lang="x-none" dirty="0"/>
              <a:t>About Us</a:t>
            </a:r>
          </a:p>
        </p:txBody>
      </p:sp>
      <p:sp>
        <p:nvSpPr>
          <p:cNvPr id="3" name="Text Placeholder 2">
            <a:extLst>
              <a:ext uri="{FF2B5EF4-FFF2-40B4-BE49-F238E27FC236}">
                <a16:creationId xmlns:a16="http://schemas.microsoft.com/office/drawing/2014/main" id="{12C29560-BCBF-1F8C-6BB3-180D6A7B27C6}"/>
              </a:ext>
            </a:extLst>
          </p:cNvPr>
          <p:cNvSpPr>
            <a:spLocks noGrp="1"/>
          </p:cNvSpPr>
          <p:nvPr>
            <p:ph type="body" sz="quarter" idx="13"/>
          </p:nvPr>
        </p:nvSpPr>
        <p:spPr>
          <a:xfrm>
            <a:off x="3154417" y="2621445"/>
            <a:ext cx="5883166" cy="2781300"/>
          </a:xfrm>
        </p:spPr>
        <p:txBody>
          <a:bodyPr anchor="ctr">
            <a:normAutofit/>
          </a:bodyPr>
          <a:lstStyle/>
          <a:p>
            <a:pPr marL="0" indent="0">
              <a:buNone/>
            </a:pPr>
            <a:r>
              <a:rPr lang="en-GB" sz="2400" dirty="0">
                <a:latin typeface="+mj-lt"/>
                <a:cs typeface="Poppins Light" pitchFamily="2" charset="77"/>
              </a:rPr>
              <a:t>Group members:</a:t>
            </a:r>
          </a:p>
          <a:p>
            <a:pPr marL="0" indent="0">
              <a:buNone/>
            </a:pPr>
            <a:r>
              <a:rPr lang="en-GB" sz="2400" dirty="0" err="1">
                <a:latin typeface="+mj-lt"/>
                <a:cs typeface="Poppins Light" pitchFamily="2" charset="77"/>
              </a:rPr>
              <a:t>Trần</a:t>
            </a:r>
            <a:r>
              <a:rPr lang="en-GB" sz="2400" dirty="0">
                <a:latin typeface="+mj-lt"/>
                <a:cs typeface="Poppins Light" pitchFamily="2" charset="77"/>
              </a:rPr>
              <a:t> </a:t>
            </a:r>
            <a:r>
              <a:rPr lang="en-GB" sz="2400" dirty="0" err="1">
                <a:latin typeface="+mj-lt"/>
                <a:cs typeface="Poppins Light" pitchFamily="2" charset="77"/>
              </a:rPr>
              <a:t>Khánh</a:t>
            </a:r>
            <a:r>
              <a:rPr lang="en-GB" sz="2400" dirty="0">
                <a:latin typeface="+mj-lt"/>
                <a:cs typeface="Poppins Light" pitchFamily="2" charset="77"/>
              </a:rPr>
              <a:t> </a:t>
            </a:r>
            <a:r>
              <a:rPr lang="en-GB" sz="2400" dirty="0" err="1">
                <a:latin typeface="+mj-lt"/>
                <a:cs typeface="Poppins Light" pitchFamily="2" charset="77"/>
              </a:rPr>
              <a:t>Tài</a:t>
            </a:r>
            <a:r>
              <a:rPr lang="en-GB" sz="2400" dirty="0">
                <a:latin typeface="+mj-lt"/>
                <a:cs typeface="Poppins Light" pitchFamily="2" charset="77"/>
              </a:rPr>
              <a:t>: ITITIU21300</a:t>
            </a:r>
          </a:p>
          <a:p>
            <a:pPr marL="0" indent="0">
              <a:buNone/>
            </a:pPr>
            <a:r>
              <a:rPr lang="en-US" sz="2400" dirty="0" err="1">
                <a:latin typeface="+mj-lt"/>
                <a:cs typeface="Poppins Light" pitchFamily="2" charset="77"/>
              </a:rPr>
              <a:t>Trần</a:t>
            </a:r>
            <a:r>
              <a:rPr lang="en-US" sz="2400" dirty="0">
                <a:latin typeface="+mj-lt"/>
                <a:cs typeface="Poppins Light" pitchFamily="2" charset="77"/>
              </a:rPr>
              <a:t> </a:t>
            </a:r>
            <a:r>
              <a:rPr lang="en-US" sz="2400" dirty="0" err="1">
                <a:latin typeface="+mj-lt"/>
                <a:cs typeface="Poppins Light" pitchFamily="2" charset="77"/>
              </a:rPr>
              <a:t>Khôi</a:t>
            </a:r>
            <a:r>
              <a:rPr lang="en-US" sz="2400" dirty="0">
                <a:latin typeface="+mj-lt"/>
                <a:cs typeface="Poppins Light" pitchFamily="2" charset="77"/>
              </a:rPr>
              <a:t> </a:t>
            </a:r>
            <a:r>
              <a:rPr lang="en-US" sz="2400" dirty="0" err="1">
                <a:latin typeface="+mj-lt"/>
                <a:cs typeface="Poppins Light" pitchFamily="2" charset="77"/>
              </a:rPr>
              <a:t>Nguyên</a:t>
            </a:r>
            <a:r>
              <a:rPr lang="en-US" sz="2400" dirty="0">
                <a:latin typeface="+mj-lt"/>
                <a:cs typeface="Poppins Light" pitchFamily="2" charset="77"/>
              </a:rPr>
              <a:t>: ITITIU264</a:t>
            </a:r>
          </a:p>
          <a:p>
            <a:pPr marL="0" indent="0">
              <a:buNone/>
            </a:pPr>
            <a:r>
              <a:rPr lang="en-US" sz="2400" dirty="0">
                <a:latin typeface="+mj-lt"/>
                <a:cs typeface="Poppins Light" pitchFamily="2" charset="77"/>
              </a:rPr>
              <a:t>Mai </a:t>
            </a:r>
            <a:r>
              <a:rPr lang="en-US" sz="2400" dirty="0" err="1">
                <a:latin typeface="+mj-lt"/>
                <a:cs typeface="Poppins Light" pitchFamily="2" charset="77"/>
              </a:rPr>
              <a:t>Đức</a:t>
            </a:r>
            <a:r>
              <a:rPr lang="en-US" sz="2400" dirty="0">
                <a:latin typeface="+mj-lt"/>
                <a:cs typeface="Poppins Light" pitchFamily="2" charset="77"/>
              </a:rPr>
              <a:t> </a:t>
            </a:r>
            <a:r>
              <a:rPr lang="en-US" sz="2400" dirty="0" err="1">
                <a:latin typeface="+mj-lt"/>
                <a:cs typeface="Poppins Light" pitchFamily="2" charset="77"/>
              </a:rPr>
              <a:t>Thiện</a:t>
            </a:r>
            <a:r>
              <a:rPr lang="en-US" sz="2400" dirty="0">
                <a:latin typeface="+mj-lt"/>
                <a:cs typeface="Poppins Light" pitchFamily="2" charset="77"/>
              </a:rPr>
              <a:t>: ITITIU319</a:t>
            </a:r>
          </a:p>
          <a:p>
            <a:pPr marL="0" indent="0">
              <a:buNone/>
            </a:pPr>
            <a:r>
              <a:rPr lang="en-US" sz="2400" dirty="0" err="1">
                <a:latin typeface="+mj-lt"/>
                <a:cs typeface="Poppins Light" pitchFamily="2" charset="77"/>
              </a:rPr>
              <a:t>Huỳnh</a:t>
            </a:r>
            <a:r>
              <a:rPr lang="en-US" sz="2400" dirty="0">
                <a:latin typeface="+mj-lt"/>
                <a:cs typeface="Poppins Light" pitchFamily="2" charset="77"/>
              </a:rPr>
              <a:t> </a:t>
            </a:r>
            <a:r>
              <a:rPr lang="en-US" sz="2400" dirty="0" err="1">
                <a:latin typeface="+mj-lt"/>
                <a:cs typeface="Poppins Light" pitchFamily="2" charset="77"/>
              </a:rPr>
              <a:t>Đạt</a:t>
            </a:r>
            <a:r>
              <a:rPr lang="en-US" sz="2400" dirty="0">
                <a:latin typeface="+mj-lt"/>
                <a:cs typeface="Poppins Light" pitchFamily="2" charset="77"/>
              </a:rPr>
              <a:t> Minh </a:t>
            </a:r>
            <a:r>
              <a:rPr lang="en-US" sz="2400" dirty="0" err="1">
                <a:latin typeface="+mj-lt"/>
                <a:cs typeface="Poppins Light" pitchFamily="2" charset="77"/>
              </a:rPr>
              <a:t>Tâm</a:t>
            </a:r>
            <a:r>
              <a:rPr lang="en-US" sz="2400" dirty="0">
                <a:latin typeface="+mj-lt"/>
                <a:cs typeface="Poppins Light" pitchFamily="2" charset="77"/>
              </a:rPr>
              <a:t>: ITITIU21305</a:t>
            </a:r>
            <a:endParaRPr lang="x-none" sz="2400" dirty="0">
              <a:latin typeface="+mj-lt"/>
              <a:cs typeface="Poppins Light" pitchFamily="2" charset="77"/>
            </a:endParaRPr>
          </a:p>
        </p:txBody>
      </p:sp>
    </p:spTree>
    <p:extLst>
      <p:ext uri="{BB962C8B-B14F-4D97-AF65-F5344CB8AC3E}">
        <p14:creationId xmlns:p14="http://schemas.microsoft.com/office/powerpoint/2010/main" val="1639820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9078" y="658701"/>
            <a:ext cx="9635904" cy="707886"/>
          </a:xfrm>
          <a:prstGeom prst="rect">
            <a:avLst/>
          </a:prstGeom>
        </p:spPr>
        <p:txBody>
          <a:bodyPr wrap="square">
            <a:spAutoFit/>
          </a:bodyPr>
          <a:lstStyle/>
          <a:p>
            <a:r>
              <a:rPr lang="en-US" sz="2000" dirty="0"/>
              <a:t>This method adjusts the x-coordinate of target gate to ensure Pac-man is correctly positioned. For example, if the target x-coordinate is zero, we will add </a:t>
            </a:r>
            <a:r>
              <a:rPr lang="en-US" sz="2000" b="1" dirty="0" err="1"/>
              <a:t>tileSize</a:t>
            </a:r>
            <a:r>
              <a:rPr lang="en-US" sz="2000" b="1" dirty="0"/>
              <a:t>.</a:t>
            </a:r>
          </a:p>
        </p:txBody>
      </p:sp>
      <p:pic>
        <p:nvPicPr>
          <p:cNvPr id="3" name="Picture 2"/>
          <p:cNvPicPr>
            <a:picLocks noChangeAspect="1"/>
          </p:cNvPicPr>
          <p:nvPr/>
        </p:nvPicPr>
        <p:blipFill>
          <a:blip r:embed="rId2"/>
          <a:stretch>
            <a:fillRect/>
          </a:stretch>
        </p:blipFill>
        <p:spPr>
          <a:xfrm>
            <a:off x="1029078" y="1366587"/>
            <a:ext cx="9573961" cy="3381847"/>
          </a:xfrm>
          <a:prstGeom prst="rect">
            <a:avLst/>
          </a:prstGeom>
        </p:spPr>
      </p:pic>
      <p:sp>
        <p:nvSpPr>
          <p:cNvPr id="4" name="Rectangle 3"/>
          <p:cNvSpPr/>
          <p:nvPr/>
        </p:nvSpPr>
        <p:spPr>
          <a:xfrm>
            <a:off x="4857838" y="4013879"/>
            <a:ext cx="1654620" cy="400110"/>
          </a:xfrm>
          <a:prstGeom prst="rect">
            <a:avLst/>
          </a:prstGeom>
        </p:spPr>
        <p:txBody>
          <a:bodyPr wrap="none">
            <a:spAutoFit/>
          </a:bodyPr>
          <a:lstStyle/>
          <a:p>
            <a:r>
              <a:rPr lang="en-US" sz="2000" dirty="0"/>
              <a:t>Here we set:</a:t>
            </a:r>
          </a:p>
        </p:txBody>
      </p:sp>
      <p:pic>
        <p:nvPicPr>
          <p:cNvPr id="5" name="Picture 4"/>
          <p:cNvPicPr>
            <a:picLocks noChangeAspect="1"/>
          </p:cNvPicPr>
          <p:nvPr/>
        </p:nvPicPr>
        <p:blipFill>
          <a:blip r:embed="rId3"/>
          <a:stretch>
            <a:fillRect/>
          </a:stretch>
        </p:blipFill>
        <p:spPr>
          <a:xfrm>
            <a:off x="6512458" y="4061512"/>
            <a:ext cx="3477110" cy="304843"/>
          </a:xfrm>
          <a:prstGeom prst="rect">
            <a:avLst/>
          </a:prstGeom>
        </p:spPr>
      </p:pic>
      <p:sp>
        <p:nvSpPr>
          <p:cNvPr id="6" name="Rectangle 5"/>
          <p:cNvSpPr/>
          <p:nvPr/>
        </p:nvSpPr>
        <p:spPr>
          <a:xfrm>
            <a:off x="1029077" y="4889367"/>
            <a:ext cx="8060602" cy="707886"/>
          </a:xfrm>
          <a:prstGeom prst="rect">
            <a:avLst/>
          </a:prstGeom>
        </p:spPr>
        <p:txBody>
          <a:bodyPr wrap="square">
            <a:spAutoFit/>
          </a:bodyPr>
          <a:lstStyle/>
          <a:p>
            <a:r>
              <a:rPr lang="en-US" sz="2000" dirty="0"/>
              <a:t>So, if the x-coordinate of target gate is zero, Pac-man will appear at </a:t>
            </a:r>
            <a:r>
              <a:rPr lang="en-US" sz="2000" b="1" dirty="0"/>
              <a:t>x = 0 + 32, otherwise x = x – 32</a:t>
            </a:r>
          </a:p>
        </p:txBody>
      </p:sp>
    </p:spTree>
    <p:extLst>
      <p:ext uri="{BB962C8B-B14F-4D97-AF65-F5344CB8AC3E}">
        <p14:creationId xmlns:p14="http://schemas.microsoft.com/office/powerpoint/2010/main" val="1414710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1643" y="437759"/>
            <a:ext cx="3768980" cy="584775"/>
          </a:xfrm>
          <a:prstGeom prst="rect">
            <a:avLst/>
          </a:prstGeom>
        </p:spPr>
        <p:txBody>
          <a:bodyPr wrap="none">
            <a:spAutoFit/>
          </a:bodyPr>
          <a:lstStyle/>
          <a:p>
            <a:r>
              <a:rPr lang="en-US" sz="3200" b="1" dirty="0"/>
              <a:t>Run game method </a:t>
            </a:r>
          </a:p>
        </p:txBody>
      </p:sp>
      <p:pic>
        <p:nvPicPr>
          <p:cNvPr id="3" name="Picture 2"/>
          <p:cNvPicPr>
            <a:picLocks noChangeAspect="1"/>
          </p:cNvPicPr>
          <p:nvPr/>
        </p:nvPicPr>
        <p:blipFill>
          <a:blip r:embed="rId2"/>
          <a:stretch>
            <a:fillRect/>
          </a:stretch>
        </p:blipFill>
        <p:spPr>
          <a:xfrm>
            <a:off x="4466815" y="1279405"/>
            <a:ext cx="6926888" cy="4412685"/>
          </a:xfrm>
          <a:prstGeom prst="rect">
            <a:avLst/>
          </a:prstGeom>
        </p:spPr>
      </p:pic>
      <p:sp>
        <p:nvSpPr>
          <p:cNvPr id="4" name="Rectangle 3"/>
          <p:cNvSpPr/>
          <p:nvPr/>
        </p:nvSpPr>
        <p:spPr>
          <a:xfrm>
            <a:off x="881643" y="1746811"/>
            <a:ext cx="3488603" cy="3477875"/>
          </a:xfrm>
          <a:prstGeom prst="rect">
            <a:avLst/>
          </a:prstGeom>
        </p:spPr>
        <p:txBody>
          <a:bodyPr wrap="square">
            <a:spAutoFit/>
          </a:bodyPr>
          <a:lstStyle/>
          <a:p>
            <a:r>
              <a:rPr lang="en-US" sz="2000" b="1" dirty="0"/>
              <a:t>The run() method</a:t>
            </a:r>
            <a:r>
              <a:rPr lang="en-US" sz="2000" dirty="0"/>
              <a:t> executed the main game logic like move Pac-man, move Ghosts, check for various collisions, and check of the food is empty, it stop the game loop and show a “You win!” message, reset Pac-man position, reloads the map, and restart the game loop</a:t>
            </a:r>
          </a:p>
        </p:txBody>
      </p:sp>
    </p:spTree>
    <p:extLst>
      <p:ext uri="{BB962C8B-B14F-4D97-AF65-F5344CB8AC3E}">
        <p14:creationId xmlns:p14="http://schemas.microsoft.com/office/powerpoint/2010/main" val="3191345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4011" y="921251"/>
            <a:ext cx="7472127" cy="1015663"/>
          </a:xfrm>
          <a:prstGeom prst="rect">
            <a:avLst/>
          </a:prstGeom>
        </p:spPr>
        <p:txBody>
          <a:bodyPr wrap="square">
            <a:spAutoFit/>
          </a:bodyPr>
          <a:lstStyle/>
          <a:p>
            <a:r>
              <a:rPr lang="en-US" sz="2000" dirty="0"/>
              <a:t>An override </a:t>
            </a:r>
            <a:r>
              <a:rPr lang="en-US" sz="2000" b="1" dirty="0"/>
              <a:t>method </a:t>
            </a:r>
            <a:r>
              <a:rPr lang="en-US" sz="2000" b="1" dirty="0" err="1"/>
              <a:t>actionPerformed</a:t>
            </a:r>
            <a:r>
              <a:rPr lang="en-US" sz="2000" dirty="0"/>
              <a:t> handle actions events by running the game logic, repaint the game panel, and stop the game loop if the game is over.</a:t>
            </a:r>
          </a:p>
        </p:txBody>
      </p:sp>
      <p:pic>
        <p:nvPicPr>
          <p:cNvPr id="3" name="Picture 2"/>
          <p:cNvPicPr>
            <a:picLocks noChangeAspect="1"/>
          </p:cNvPicPr>
          <p:nvPr/>
        </p:nvPicPr>
        <p:blipFill>
          <a:blip r:embed="rId2"/>
          <a:stretch>
            <a:fillRect/>
          </a:stretch>
        </p:blipFill>
        <p:spPr>
          <a:xfrm>
            <a:off x="2282620" y="2154767"/>
            <a:ext cx="6816113" cy="2756516"/>
          </a:xfrm>
          <a:prstGeom prst="rect">
            <a:avLst/>
          </a:prstGeom>
        </p:spPr>
      </p:pic>
    </p:spTree>
    <p:extLst>
      <p:ext uri="{BB962C8B-B14F-4D97-AF65-F5344CB8AC3E}">
        <p14:creationId xmlns:p14="http://schemas.microsoft.com/office/powerpoint/2010/main" val="3645679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0" y="2393966"/>
            <a:ext cx="4678771" cy="1358724"/>
          </a:xfrm>
        </p:spPr>
        <p:txBody>
          <a:bodyPr/>
          <a:lstStyle/>
          <a:p>
            <a:r>
              <a:rPr lang="en-US" dirty="0"/>
              <a:t>Conclusion</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3"/>
          </p:nvPr>
        </p:nvSpPr>
        <p:spPr/>
        <p:txBody>
          <a:bodyPr/>
          <a:lstStyle/>
          <a:p>
            <a:r>
              <a:rPr lang="en-US" dirty="0"/>
              <a:t>03</a:t>
            </a:r>
          </a:p>
        </p:txBody>
      </p:sp>
    </p:spTree>
    <p:extLst>
      <p:ext uri="{BB962C8B-B14F-4D97-AF65-F5344CB8AC3E}">
        <p14:creationId xmlns:p14="http://schemas.microsoft.com/office/powerpoint/2010/main" val="3395698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05616" y="1881881"/>
            <a:ext cx="7544554" cy="1631216"/>
          </a:xfrm>
          <a:prstGeom prst="rect">
            <a:avLst/>
          </a:prstGeom>
        </p:spPr>
        <p:txBody>
          <a:bodyPr wrap="square">
            <a:spAutoFit/>
          </a:bodyPr>
          <a:lstStyle/>
          <a:p>
            <a:r>
              <a:rPr lang="en-US" sz="2000" dirty="0"/>
              <a:t>Pac-man Game that was build by Object-oriented programming method is more easier and logical than the traditional method. This shows clearly polymorphism, inheritance, encapsulation, abstraction of OOP, and the relationship between classes and objects is linked tightly and systematically.</a:t>
            </a:r>
          </a:p>
        </p:txBody>
      </p:sp>
      <p:sp>
        <p:nvSpPr>
          <p:cNvPr id="3" name="Rectangle 2"/>
          <p:cNvSpPr/>
          <p:nvPr/>
        </p:nvSpPr>
        <p:spPr>
          <a:xfrm>
            <a:off x="2305616" y="3872681"/>
            <a:ext cx="7544554" cy="1015663"/>
          </a:xfrm>
          <a:prstGeom prst="rect">
            <a:avLst/>
          </a:prstGeom>
        </p:spPr>
        <p:txBody>
          <a:bodyPr wrap="square">
            <a:spAutoFit/>
          </a:bodyPr>
          <a:lstStyle/>
          <a:p>
            <a:r>
              <a:rPr lang="en-US" sz="2000" dirty="0"/>
              <a:t>Besides that, learning more knowledge outside the limits of this course is one of the important things to do while performing this project.</a:t>
            </a:r>
          </a:p>
        </p:txBody>
      </p:sp>
      <p:sp>
        <p:nvSpPr>
          <p:cNvPr id="4" name="Rectangle 3"/>
          <p:cNvSpPr/>
          <p:nvPr/>
        </p:nvSpPr>
        <p:spPr>
          <a:xfrm>
            <a:off x="4473657" y="953807"/>
            <a:ext cx="2515432" cy="646331"/>
          </a:xfrm>
          <a:prstGeom prst="rect">
            <a:avLst/>
          </a:prstGeom>
        </p:spPr>
        <p:txBody>
          <a:bodyPr wrap="none">
            <a:spAutoFit/>
          </a:bodyPr>
          <a:lstStyle/>
          <a:p>
            <a:r>
              <a:rPr lang="en-US" sz="3600" b="1" dirty="0"/>
              <a:t>Conclusion</a:t>
            </a:r>
          </a:p>
        </p:txBody>
      </p:sp>
    </p:spTree>
    <p:extLst>
      <p:ext uri="{BB962C8B-B14F-4D97-AF65-F5344CB8AC3E}">
        <p14:creationId xmlns:p14="http://schemas.microsoft.com/office/powerpoint/2010/main" val="343876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680" y="-12573"/>
            <a:ext cx="6183517" cy="6870574"/>
          </a:xfrm>
          <a:prstGeom prst="rect">
            <a:avLst/>
          </a:prstGeom>
        </p:spPr>
      </p:pic>
    </p:spTree>
    <p:extLst>
      <p:ext uri="{BB962C8B-B14F-4D97-AF65-F5344CB8AC3E}">
        <p14:creationId xmlns:p14="http://schemas.microsoft.com/office/powerpoint/2010/main" val="136523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9CEE-D5DE-6595-823B-63785E0F0BF0}"/>
              </a:ext>
            </a:extLst>
          </p:cNvPr>
          <p:cNvSpPr>
            <a:spLocks noGrp="1"/>
          </p:cNvSpPr>
          <p:nvPr>
            <p:ph type="title"/>
          </p:nvPr>
        </p:nvSpPr>
        <p:spPr>
          <a:xfrm>
            <a:off x="1447800" y="1419872"/>
            <a:ext cx="9296400" cy="983208"/>
          </a:xfrm>
        </p:spPr>
        <p:txBody>
          <a:bodyPr/>
          <a:lstStyle/>
          <a:p>
            <a:r>
              <a:rPr lang="en-GB" sz="4400" dirty="0"/>
              <a:t>Table of Contents</a:t>
            </a:r>
            <a:endParaRPr lang="x-none" sz="4400" dirty="0"/>
          </a:p>
        </p:txBody>
      </p:sp>
      <p:sp>
        <p:nvSpPr>
          <p:cNvPr id="3" name="Text Placeholder 2">
            <a:extLst>
              <a:ext uri="{FF2B5EF4-FFF2-40B4-BE49-F238E27FC236}">
                <a16:creationId xmlns:a16="http://schemas.microsoft.com/office/drawing/2014/main" id="{4B959D12-9F25-5E58-E564-9BAD3587ACCC}"/>
              </a:ext>
            </a:extLst>
          </p:cNvPr>
          <p:cNvSpPr>
            <a:spLocks noGrp="1"/>
          </p:cNvSpPr>
          <p:nvPr>
            <p:ph type="body" sz="quarter" idx="13"/>
          </p:nvPr>
        </p:nvSpPr>
        <p:spPr>
          <a:xfrm>
            <a:off x="1470611" y="2870200"/>
            <a:ext cx="2184400" cy="1117600"/>
          </a:xfrm>
        </p:spPr>
        <p:txBody>
          <a:bodyPr>
            <a:noAutofit/>
          </a:bodyPr>
          <a:lstStyle/>
          <a:p>
            <a:r>
              <a:rPr lang="x-none" dirty="0">
                <a:solidFill>
                  <a:srgbClr val="FF6665"/>
                </a:solidFill>
              </a:rPr>
              <a:t>01</a:t>
            </a:r>
          </a:p>
        </p:txBody>
      </p:sp>
      <p:sp>
        <p:nvSpPr>
          <p:cNvPr id="4" name="Text Placeholder 3">
            <a:extLst>
              <a:ext uri="{FF2B5EF4-FFF2-40B4-BE49-F238E27FC236}">
                <a16:creationId xmlns:a16="http://schemas.microsoft.com/office/drawing/2014/main" id="{436D37FE-231D-BFD3-6BEE-757A4AFC6336}"/>
              </a:ext>
            </a:extLst>
          </p:cNvPr>
          <p:cNvSpPr>
            <a:spLocks noGrp="1"/>
          </p:cNvSpPr>
          <p:nvPr>
            <p:ph type="body" sz="quarter" idx="14"/>
          </p:nvPr>
        </p:nvSpPr>
        <p:spPr>
          <a:xfrm>
            <a:off x="1459206" y="4179192"/>
            <a:ext cx="2184400" cy="1117600"/>
          </a:xfrm>
        </p:spPr>
        <p:txBody>
          <a:bodyPr>
            <a:normAutofit/>
          </a:bodyPr>
          <a:lstStyle/>
          <a:p>
            <a:r>
              <a:rPr lang="en-GB" sz="2000" dirty="0">
                <a:latin typeface="+mj-lt"/>
              </a:rPr>
              <a:t>Introduction</a:t>
            </a:r>
          </a:p>
          <a:p>
            <a:endParaRPr lang="en-GB" sz="2000" dirty="0"/>
          </a:p>
        </p:txBody>
      </p:sp>
      <p:sp>
        <p:nvSpPr>
          <p:cNvPr id="5" name="Text Placeholder 4">
            <a:extLst>
              <a:ext uri="{FF2B5EF4-FFF2-40B4-BE49-F238E27FC236}">
                <a16:creationId xmlns:a16="http://schemas.microsoft.com/office/drawing/2014/main" id="{FCBF2441-D6A2-BF5C-5096-7F9B08753C48}"/>
              </a:ext>
            </a:extLst>
          </p:cNvPr>
          <p:cNvSpPr>
            <a:spLocks noGrp="1"/>
          </p:cNvSpPr>
          <p:nvPr>
            <p:ph type="body" sz="quarter" idx="15"/>
          </p:nvPr>
        </p:nvSpPr>
        <p:spPr>
          <a:xfrm>
            <a:off x="5003800" y="2870200"/>
            <a:ext cx="2184400" cy="1117600"/>
          </a:xfrm>
        </p:spPr>
        <p:txBody>
          <a:bodyPr>
            <a:noAutofit/>
          </a:bodyPr>
          <a:lstStyle/>
          <a:p>
            <a:r>
              <a:rPr lang="x-none" dirty="0">
                <a:solidFill>
                  <a:srgbClr val="FF6665"/>
                </a:solidFill>
              </a:rPr>
              <a:t>02</a:t>
            </a:r>
          </a:p>
        </p:txBody>
      </p:sp>
      <p:sp>
        <p:nvSpPr>
          <p:cNvPr id="6" name="Text Placeholder 5">
            <a:extLst>
              <a:ext uri="{FF2B5EF4-FFF2-40B4-BE49-F238E27FC236}">
                <a16:creationId xmlns:a16="http://schemas.microsoft.com/office/drawing/2014/main" id="{3FBF6BD3-CDAD-14EC-32C3-5864529D29C9}"/>
              </a:ext>
            </a:extLst>
          </p:cNvPr>
          <p:cNvSpPr>
            <a:spLocks noGrp="1"/>
          </p:cNvSpPr>
          <p:nvPr>
            <p:ph type="body" sz="quarter" idx="16"/>
          </p:nvPr>
        </p:nvSpPr>
        <p:spPr>
          <a:xfrm>
            <a:off x="5003800" y="4179192"/>
            <a:ext cx="2184400" cy="1117600"/>
          </a:xfrm>
        </p:spPr>
        <p:txBody>
          <a:bodyPr>
            <a:normAutofit/>
          </a:bodyPr>
          <a:lstStyle/>
          <a:p>
            <a:r>
              <a:rPr lang="en-GB" sz="2000" dirty="0">
                <a:latin typeface="+mn-lt"/>
              </a:rPr>
              <a:t>Method and algorithms</a:t>
            </a:r>
          </a:p>
          <a:p>
            <a:endParaRPr lang="en-GB" sz="2000" dirty="0"/>
          </a:p>
          <a:p>
            <a:endParaRPr lang="en-GB" sz="2000" dirty="0"/>
          </a:p>
        </p:txBody>
      </p:sp>
      <p:sp>
        <p:nvSpPr>
          <p:cNvPr id="7" name="Text Placeholder 6">
            <a:extLst>
              <a:ext uri="{FF2B5EF4-FFF2-40B4-BE49-F238E27FC236}">
                <a16:creationId xmlns:a16="http://schemas.microsoft.com/office/drawing/2014/main" id="{22E6D32E-7E63-5AC5-AEDF-1817AC9B7E39}"/>
              </a:ext>
            </a:extLst>
          </p:cNvPr>
          <p:cNvSpPr>
            <a:spLocks noGrp="1"/>
          </p:cNvSpPr>
          <p:nvPr>
            <p:ph type="body" sz="quarter" idx="17"/>
          </p:nvPr>
        </p:nvSpPr>
        <p:spPr>
          <a:xfrm>
            <a:off x="8559800" y="2870200"/>
            <a:ext cx="2184400" cy="1117600"/>
          </a:xfrm>
        </p:spPr>
        <p:txBody>
          <a:bodyPr>
            <a:noAutofit/>
          </a:bodyPr>
          <a:lstStyle/>
          <a:p>
            <a:r>
              <a:rPr lang="x-none" dirty="0">
                <a:solidFill>
                  <a:srgbClr val="FF6665"/>
                </a:solidFill>
              </a:rPr>
              <a:t>03</a:t>
            </a:r>
          </a:p>
        </p:txBody>
      </p:sp>
      <p:sp>
        <p:nvSpPr>
          <p:cNvPr id="8" name="Text Placeholder 7">
            <a:extLst>
              <a:ext uri="{FF2B5EF4-FFF2-40B4-BE49-F238E27FC236}">
                <a16:creationId xmlns:a16="http://schemas.microsoft.com/office/drawing/2014/main" id="{6E8DD958-5BBC-F411-8F95-E771E441ACC3}"/>
              </a:ext>
            </a:extLst>
          </p:cNvPr>
          <p:cNvSpPr>
            <a:spLocks noGrp="1"/>
          </p:cNvSpPr>
          <p:nvPr>
            <p:ph type="body" sz="quarter" idx="18"/>
          </p:nvPr>
        </p:nvSpPr>
        <p:spPr>
          <a:xfrm>
            <a:off x="8548394" y="4179192"/>
            <a:ext cx="2184400" cy="1117600"/>
          </a:xfrm>
        </p:spPr>
        <p:txBody>
          <a:bodyPr>
            <a:normAutofit/>
          </a:bodyPr>
          <a:lstStyle/>
          <a:p>
            <a:r>
              <a:rPr lang="en-GB" sz="2000" dirty="0">
                <a:latin typeface="+mj-lt"/>
              </a:rPr>
              <a:t>Result and conclusion</a:t>
            </a:r>
          </a:p>
          <a:p>
            <a:endParaRPr lang="en-GB" sz="2000" dirty="0">
              <a:latin typeface="+mj-lt"/>
            </a:endParaRPr>
          </a:p>
          <a:p>
            <a:endParaRPr lang="x-none" sz="2000" dirty="0"/>
          </a:p>
        </p:txBody>
      </p:sp>
    </p:spTree>
    <p:extLst>
      <p:ext uri="{BB962C8B-B14F-4D97-AF65-F5344CB8AC3E}">
        <p14:creationId xmlns:p14="http://schemas.microsoft.com/office/powerpoint/2010/main" val="3701365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3BD3-B6F4-5D87-B72F-0743F8A5E083}"/>
              </a:ext>
            </a:extLst>
          </p:cNvPr>
          <p:cNvSpPr>
            <a:spLocks noGrp="1"/>
          </p:cNvSpPr>
          <p:nvPr>
            <p:ph type="ctrTitle"/>
          </p:nvPr>
        </p:nvSpPr>
        <p:spPr>
          <a:xfrm>
            <a:off x="6095999" y="2393966"/>
            <a:ext cx="4678771" cy="1358724"/>
          </a:xfrm>
        </p:spPr>
        <p:txBody>
          <a:bodyPr>
            <a:noAutofit/>
          </a:bodyPr>
          <a:lstStyle/>
          <a:p>
            <a:r>
              <a:rPr lang="en-US" sz="4400" dirty="0"/>
              <a:t>Introduction</a:t>
            </a:r>
            <a:endParaRPr lang="x-none" sz="4400" dirty="0"/>
          </a:p>
        </p:txBody>
      </p:sp>
      <p:sp>
        <p:nvSpPr>
          <p:cNvPr id="4" name="Text Placeholder 3">
            <a:extLst>
              <a:ext uri="{FF2B5EF4-FFF2-40B4-BE49-F238E27FC236}">
                <a16:creationId xmlns:a16="http://schemas.microsoft.com/office/drawing/2014/main" id="{4CCD375B-979C-D879-E324-77F7CC35CD59}"/>
              </a:ext>
            </a:extLst>
          </p:cNvPr>
          <p:cNvSpPr>
            <a:spLocks noGrp="1"/>
          </p:cNvSpPr>
          <p:nvPr>
            <p:ph type="body" sz="quarter" idx="13"/>
          </p:nvPr>
        </p:nvSpPr>
        <p:spPr/>
        <p:txBody>
          <a:bodyPr/>
          <a:lstStyle/>
          <a:p>
            <a:r>
              <a:rPr lang="x-none" sz="7200" dirty="0"/>
              <a:t>01</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9657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06ED-E9C6-CEA5-9ADB-1F4392EFF1BF}"/>
              </a:ext>
            </a:extLst>
          </p:cNvPr>
          <p:cNvSpPr>
            <a:spLocks noGrp="1"/>
          </p:cNvSpPr>
          <p:nvPr>
            <p:ph type="title"/>
          </p:nvPr>
        </p:nvSpPr>
        <p:spPr>
          <a:xfrm>
            <a:off x="760669" y="0"/>
            <a:ext cx="3358912" cy="1779755"/>
          </a:xfrm>
        </p:spPr>
        <p:txBody>
          <a:bodyPr/>
          <a:lstStyle/>
          <a:p>
            <a:r>
              <a:rPr lang="en-GB" sz="4400" dirty="0"/>
              <a:t>Game play</a:t>
            </a:r>
            <a:endParaRPr lang="x-none" sz="4400" spc="300" dirty="0"/>
          </a:p>
        </p:txBody>
      </p:sp>
      <p:sp>
        <p:nvSpPr>
          <p:cNvPr id="15" name="Text Placeholder 14"/>
          <p:cNvSpPr>
            <a:spLocks noGrp="1"/>
          </p:cNvSpPr>
          <p:nvPr>
            <p:ph type="body" sz="quarter" idx="29"/>
          </p:nvPr>
        </p:nvSpPr>
        <p:spPr>
          <a:xfrm>
            <a:off x="4565135" y="1394236"/>
            <a:ext cx="6624947" cy="2268821"/>
          </a:xfrm>
        </p:spPr>
        <p:txBody>
          <a:bodyPr>
            <a:noAutofit/>
          </a:bodyPr>
          <a:lstStyle/>
          <a:p>
            <a:pPr algn="l"/>
            <a:r>
              <a:rPr lang="en-US" dirty="0">
                <a:latin typeface="+mj-lt"/>
              </a:rPr>
              <a:t>Pac-Man is a 1980 </a:t>
            </a:r>
            <a:r>
              <a:rPr lang="en-US" dirty="0">
                <a:latin typeface="+mj-lt"/>
                <a:hlinkClick r:id="rId2" tooltip="Maze video game"/>
              </a:rPr>
              <a:t>maze video game</a:t>
            </a:r>
            <a:r>
              <a:rPr lang="en-US" dirty="0">
                <a:latin typeface="+mj-lt"/>
              </a:rPr>
              <a:t> developed and released by </a:t>
            </a:r>
            <a:r>
              <a:rPr lang="en-US" dirty="0">
                <a:latin typeface="+mj-lt"/>
                <a:hlinkClick r:id="rId3" tooltip="Namco"/>
              </a:rPr>
              <a:t>Namco</a:t>
            </a:r>
            <a:r>
              <a:rPr lang="en-US" dirty="0">
                <a:latin typeface="+mj-lt"/>
              </a:rPr>
              <a:t> for </a:t>
            </a:r>
            <a:r>
              <a:rPr lang="en-US" dirty="0">
                <a:latin typeface="+mj-lt"/>
                <a:hlinkClick r:id="rId4" tooltip="Arcade video game"/>
              </a:rPr>
              <a:t>arcades</a:t>
            </a:r>
            <a:r>
              <a:rPr lang="en-US" dirty="0">
                <a:latin typeface="+mj-lt"/>
              </a:rPr>
              <a:t>. In North America, the game was released by </a:t>
            </a:r>
            <a:r>
              <a:rPr lang="en-US" dirty="0">
                <a:latin typeface="+mj-lt"/>
                <a:hlinkClick r:id="rId5" tooltip="Midway Manufacturing"/>
              </a:rPr>
              <a:t>Midway Manufacturing</a:t>
            </a:r>
            <a:r>
              <a:rPr lang="en-US" dirty="0">
                <a:latin typeface="+mj-lt"/>
              </a:rPr>
              <a:t> as part of its licensing agreement with Namco America</a:t>
            </a:r>
            <a:endParaRPr lang="en-US" dirty="0"/>
          </a:p>
        </p:txBody>
      </p:sp>
      <p:sp>
        <p:nvSpPr>
          <p:cNvPr id="17" name="Text Placeholder 16"/>
          <p:cNvSpPr>
            <a:spLocks noGrp="1"/>
          </p:cNvSpPr>
          <p:nvPr>
            <p:ph type="body" sz="quarter" idx="31"/>
          </p:nvPr>
        </p:nvSpPr>
        <p:spPr>
          <a:xfrm>
            <a:off x="4565135" y="3792451"/>
            <a:ext cx="6697376" cy="2301100"/>
          </a:xfrm>
        </p:spPr>
        <p:txBody>
          <a:bodyPr/>
          <a:lstStyle/>
          <a:p>
            <a:pPr algn="l"/>
            <a:r>
              <a:rPr lang="en-US" dirty="0">
                <a:latin typeface="+mn-lt"/>
              </a:rPr>
              <a:t>The player navigates </a:t>
            </a:r>
            <a:r>
              <a:rPr lang="en-US" dirty="0">
                <a:solidFill>
                  <a:srgbClr val="FF0000"/>
                </a:solidFill>
                <a:latin typeface="+mn-lt"/>
              </a:rPr>
              <a:t>Pac-Man</a:t>
            </a:r>
            <a:r>
              <a:rPr lang="en-US" dirty="0">
                <a:latin typeface="+mn-lt"/>
              </a:rPr>
              <a:t> through a maze with no dead ends. The maze is filled with Pac-Dots, and includes four roving multi-colored ghosts: </a:t>
            </a:r>
            <a:r>
              <a:rPr lang="en-US" b="1" dirty="0" err="1">
                <a:solidFill>
                  <a:srgbClr val="FF0000"/>
                </a:solidFill>
                <a:latin typeface="+mn-lt"/>
              </a:rPr>
              <a:t>Blinky</a:t>
            </a:r>
            <a:r>
              <a:rPr lang="en-US" dirty="0">
                <a:latin typeface="+mn-lt"/>
              </a:rPr>
              <a:t>, </a:t>
            </a:r>
            <a:r>
              <a:rPr lang="en-US" b="1" dirty="0">
                <a:solidFill>
                  <a:srgbClr val="F6B5CD"/>
                </a:solidFill>
                <a:latin typeface="+mn-lt"/>
              </a:rPr>
              <a:t>Pinky</a:t>
            </a:r>
            <a:r>
              <a:rPr lang="en-US" dirty="0">
                <a:latin typeface="+mn-lt"/>
              </a:rPr>
              <a:t>, </a:t>
            </a:r>
            <a:r>
              <a:rPr lang="en-US" b="1" dirty="0">
                <a:solidFill>
                  <a:srgbClr val="00B0F0"/>
                </a:solidFill>
                <a:latin typeface="+mn-lt"/>
              </a:rPr>
              <a:t>Inky</a:t>
            </a:r>
            <a:r>
              <a:rPr lang="en-US" dirty="0">
                <a:latin typeface="+mn-lt"/>
              </a:rPr>
              <a:t> and </a:t>
            </a:r>
            <a:r>
              <a:rPr lang="en-US" b="1" dirty="0">
                <a:solidFill>
                  <a:schemeClr val="accent2"/>
                </a:solidFill>
                <a:latin typeface="+mn-lt"/>
              </a:rPr>
              <a:t>Clyde</a:t>
            </a:r>
            <a:endParaRPr lang="en-US"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643" y="1394235"/>
            <a:ext cx="3382095" cy="2268822"/>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339" y="3792451"/>
            <a:ext cx="3394399" cy="2301100"/>
          </a:xfrm>
          <a:prstGeom prst="rect">
            <a:avLst/>
          </a:prstGeom>
        </p:spPr>
      </p:pic>
    </p:spTree>
    <p:extLst>
      <p:ext uri="{BB962C8B-B14F-4D97-AF65-F5344CB8AC3E}">
        <p14:creationId xmlns:p14="http://schemas.microsoft.com/office/powerpoint/2010/main" val="1307517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73BBEC-9DC4-2E9C-D4C8-BD29F6BF481B}"/>
              </a:ext>
            </a:extLst>
          </p:cNvPr>
          <p:cNvSpPr>
            <a:spLocks noGrp="1"/>
          </p:cNvSpPr>
          <p:nvPr>
            <p:ph type="body" sz="quarter" idx="16"/>
          </p:nvPr>
        </p:nvSpPr>
        <p:spPr>
          <a:xfrm>
            <a:off x="5569391" y="4715966"/>
            <a:ext cx="1053215" cy="1096887"/>
          </a:xfrm>
        </p:spPr>
        <p:txBody>
          <a:bodyPr/>
          <a:lstStyle/>
          <a:p>
            <a:r>
              <a:rPr lang="x-none" dirty="0">
                <a:solidFill>
                  <a:srgbClr val="FF6665"/>
                </a:solidFill>
              </a:rPr>
              <a:t>“</a:t>
            </a:r>
          </a:p>
        </p:txBody>
      </p:sp>
      <p:sp>
        <p:nvSpPr>
          <p:cNvPr id="3" name="Text Placeholder 2">
            <a:extLst>
              <a:ext uri="{FF2B5EF4-FFF2-40B4-BE49-F238E27FC236}">
                <a16:creationId xmlns:a16="http://schemas.microsoft.com/office/drawing/2014/main" id="{6F2AF98A-50DC-4A1D-E233-AF8AD8192E4E}"/>
              </a:ext>
            </a:extLst>
          </p:cNvPr>
          <p:cNvSpPr>
            <a:spLocks noGrp="1"/>
          </p:cNvSpPr>
          <p:nvPr>
            <p:ph type="body" sz="quarter" idx="17"/>
          </p:nvPr>
        </p:nvSpPr>
        <p:spPr>
          <a:xfrm>
            <a:off x="5569391" y="1045147"/>
            <a:ext cx="1053215" cy="1204111"/>
          </a:xfrm>
        </p:spPr>
        <p:txBody>
          <a:bodyPr/>
          <a:lstStyle/>
          <a:p>
            <a:r>
              <a:rPr lang="x-none" dirty="0">
                <a:solidFill>
                  <a:srgbClr val="FF6665"/>
                </a:solidFill>
              </a:rPr>
              <a:t>“</a:t>
            </a:r>
          </a:p>
        </p:txBody>
      </p:sp>
      <p:sp>
        <p:nvSpPr>
          <p:cNvPr id="4" name="Text Placeholder 3">
            <a:extLst>
              <a:ext uri="{FF2B5EF4-FFF2-40B4-BE49-F238E27FC236}">
                <a16:creationId xmlns:a16="http://schemas.microsoft.com/office/drawing/2014/main" id="{E17F7C07-EB9C-22D1-02D8-5F699275B2DA}"/>
              </a:ext>
            </a:extLst>
          </p:cNvPr>
          <p:cNvSpPr>
            <a:spLocks noGrp="1"/>
          </p:cNvSpPr>
          <p:nvPr>
            <p:ph type="body" sz="quarter" idx="18"/>
          </p:nvPr>
        </p:nvSpPr>
        <p:spPr>
          <a:xfrm>
            <a:off x="1995266" y="1727320"/>
            <a:ext cx="8201464" cy="3510584"/>
          </a:xfrm>
        </p:spPr>
        <p:txBody>
          <a:bodyPr>
            <a:normAutofit/>
          </a:bodyPr>
          <a:lstStyle/>
          <a:p>
            <a:pPr>
              <a:lnSpc>
                <a:spcPct val="100000"/>
              </a:lnSpc>
            </a:pPr>
            <a:r>
              <a:rPr lang="en-GB" sz="3200" b="1" dirty="0">
                <a:latin typeface="+mj-lt"/>
              </a:rPr>
              <a:t>AIM</a:t>
            </a:r>
          </a:p>
          <a:p>
            <a:pPr>
              <a:lnSpc>
                <a:spcPct val="100000"/>
              </a:lnSpc>
            </a:pPr>
            <a:r>
              <a:rPr lang="en-GB" sz="2400" dirty="0">
                <a:latin typeface="+mj-lt"/>
              </a:rPr>
              <a:t>The aim of Pac-Man is to eat all of dots. Its may seem easy, buts it is not as simple as it seems- the task is may difficult because four ghosts. They are trying to catch Pac-man. And when one of them touches Pac-man, a life is lose</a:t>
            </a:r>
          </a:p>
        </p:txBody>
      </p:sp>
    </p:spTree>
    <p:extLst>
      <p:ext uri="{BB962C8B-B14F-4D97-AF65-F5344CB8AC3E}">
        <p14:creationId xmlns:p14="http://schemas.microsoft.com/office/powerpoint/2010/main" val="3559323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06ED-E9C6-CEA5-9ADB-1F4392EFF1BF}"/>
              </a:ext>
            </a:extLst>
          </p:cNvPr>
          <p:cNvSpPr>
            <a:spLocks noGrp="1"/>
          </p:cNvSpPr>
          <p:nvPr>
            <p:ph type="title"/>
          </p:nvPr>
        </p:nvSpPr>
        <p:spPr>
          <a:xfrm>
            <a:off x="3815506" y="2292482"/>
            <a:ext cx="4459362" cy="1779755"/>
          </a:xfrm>
        </p:spPr>
        <p:txBody>
          <a:bodyPr/>
          <a:lstStyle/>
          <a:p>
            <a:pPr>
              <a:lnSpc>
                <a:spcPts val="4520"/>
              </a:lnSpc>
            </a:pPr>
            <a:r>
              <a:rPr lang="en-GB" sz="4800" dirty="0"/>
              <a:t>UML Diagram</a:t>
            </a:r>
            <a:endParaRPr lang="x-none" sz="4800" spc="300" dirty="0"/>
          </a:p>
        </p:txBody>
      </p:sp>
    </p:spTree>
    <p:extLst>
      <p:ext uri="{BB962C8B-B14F-4D97-AF65-F5344CB8AC3E}">
        <p14:creationId xmlns:p14="http://schemas.microsoft.com/office/powerpoint/2010/main" val="1226571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355" y="0"/>
            <a:ext cx="9993360" cy="6858000"/>
          </a:xfrm>
          <a:prstGeom prst="rect">
            <a:avLst/>
          </a:prstGeom>
          <a:noFill/>
          <a:ln>
            <a:noFill/>
          </a:ln>
        </p:spPr>
      </p:pic>
    </p:spTree>
    <p:extLst>
      <p:ext uri="{BB962C8B-B14F-4D97-AF65-F5344CB8AC3E}">
        <p14:creationId xmlns:p14="http://schemas.microsoft.com/office/powerpoint/2010/main" val="1611993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a:t>Method and algorithms</a:t>
            </a:r>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3"/>
          </p:nvPr>
        </p:nvSpPr>
        <p:spPr/>
        <p:txBody>
          <a:bodyPr/>
          <a:lstStyle/>
          <a:p>
            <a:r>
              <a:rPr lang="en-US" dirty="0"/>
              <a:t>02</a:t>
            </a:r>
          </a:p>
        </p:txBody>
      </p:sp>
    </p:spTree>
    <p:extLst>
      <p:ext uri="{BB962C8B-B14F-4D97-AF65-F5344CB8AC3E}">
        <p14:creationId xmlns:p14="http://schemas.microsoft.com/office/powerpoint/2010/main" val="2404782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6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94223"/>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A4ED7585-4E00-AF49-8AA2-3488C58EF919}" vid="{80B2A3F6-1CC5-C345-B925-18F2EACB11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3200</TotalTime>
  <Words>1008</Words>
  <Application>Microsoft Office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Open Sans</vt:lpstr>
      <vt:lpstr>Poppins SemiBold</vt:lpstr>
      <vt:lpstr>Trebuchet MS</vt:lpstr>
      <vt:lpstr>Poppins Light</vt:lpstr>
      <vt:lpstr>Arial</vt:lpstr>
      <vt:lpstr>Calibri</vt:lpstr>
      <vt:lpstr>Poppins</vt:lpstr>
      <vt:lpstr>Raleway</vt:lpstr>
      <vt:lpstr>Office Theme</vt:lpstr>
      <vt:lpstr>Pac-Man Project</vt:lpstr>
      <vt:lpstr>About Us</vt:lpstr>
      <vt:lpstr>Table of Contents</vt:lpstr>
      <vt:lpstr>Introduction</vt:lpstr>
      <vt:lpstr>Game play</vt:lpstr>
      <vt:lpstr>PowerPoint Presentation</vt:lpstr>
      <vt:lpstr>UML Diagram</vt:lpstr>
      <vt:lpstr>PowerPoint Presentation</vt:lpstr>
      <vt:lpstr>Method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TRAN KHANH TAI</cp:lastModifiedBy>
  <cp:revision>141</cp:revision>
  <dcterms:created xsi:type="dcterms:W3CDTF">2023-02-21T11:01:12Z</dcterms:created>
  <dcterms:modified xsi:type="dcterms:W3CDTF">2024-12-22T09:49:16Z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11677180</vt:lpwstr>
  </property>
  <property fmtid="{D5CDD505-2E9C-101B-9397-08002B2CF9AE}" pid="3" name="NXPowerLiteSettings">
    <vt:lpwstr>F7000400038000</vt:lpwstr>
  </property>
  <property fmtid="{D5CDD505-2E9C-101B-9397-08002B2CF9AE}" pid="4" name="NXPowerLiteVersion">
    <vt:lpwstr>S10.0.0</vt:lpwstr>
  </property>
</Properties>
</file>